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9" r:id="rId1"/>
  </p:sldMasterIdLst>
  <p:notesMasterIdLst>
    <p:notesMasterId r:id="rId15"/>
  </p:notesMasterIdLst>
  <p:sldIdLst>
    <p:sldId id="256" r:id="rId2"/>
    <p:sldId id="299" r:id="rId3"/>
    <p:sldId id="298" r:id="rId4"/>
    <p:sldId id="302" r:id="rId5"/>
    <p:sldId id="263" r:id="rId6"/>
    <p:sldId id="301" r:id="rId7"/>
    <p:sldId id="297" r:id="rId8"/>
    <p:sldId id="300" r:id="rId9"/>
    <p:sldId id="267" r:id="rId10"/>
    <p:sldId id="304" r:id="rId11"/>
    <p:sldId id="305" r:id="rId12"/>
    <p:sldId id="303" r:id="rId13"/>
    <p:sldId id="271" r:id="rId14"/>
  </p:sldIdLst>
  <p:sldSz cx="9144000" cy="5143500" type="screen16x9"/>
  <p:notesSz cx="6858000" cy="9144000"/>
  <p:embeddedFontLst>
    <p:embeddedFont>
      <p:font typeface="Advent Pro Light" panose="02000506040000020004" pitchFamily="2" charset="0"/>
      <p:regular r:id="rId16"/>
      <p:bold r:id="rId17"/>
    </p:embeddedFont>
    <p:embeddedFont>
      <p:font typeface="Anton" panose="020B0604020202020204" charset="0"/>
      <p:regular r:id="rId18"/>
    </p:embeddedFont>
    <p:embeddedFont>
      <p:font typeface="Fira Sans Condensed Light" panose="020B0403050000020004" pitchFamily="34" charset="0"/>
      <p:regular r:id="rId19"/>
      <p:bold r:id="rId20"/>
      <p:italic r:id="rId21"/>
      <p:boldItalic r:id="rId22"/>
    </p:embeddedFont>
    <p:embeddedFont>
      <p:font typeface="Josefin Slab" panose="02000000000000000000" pitchFamily="2" charset="0"/>
      <p:regular r:id="rId23"/>
      <p:bold r:id="rId24"/>
      <p:italic r:id="rId25"/>
      <p:boldItalic r:id="rId26"/>
    </p:embeddedFont>
    <p:embeddedFont>
      <p:font typeface="Rajdhani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9282F"/>
    <a:srgbClr val="0C343D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FEA1E2-193F-437D-BD9D-175FDCCD62E3}">
  <a:tblStyle styleId="{ACFEA1E2-193F-437D-BD9D-175FDCCD62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5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098bb5640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098bb5640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798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098bb5640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098bb5640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92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325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712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057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07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48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91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203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74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6" r:id="rId11"/>
    <p:sldLayoutId id="2147483667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miftahul.anwar1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Rajdhani"/>
                <a:ea typeface="Rajdhani"/>
                <a:cs typeface="Rajdhani"/>
                <a:sym typeface="Rajdhani"/>
              </a:rPr>
              <a:t>P</a:t>
            </a:r>
            <a:r>
              <a:rPr lang="en-US" dirty="0" err="1">
                <a:latin typeface="Rajdhani"/>
                <a:ea typeface="Rajdhani"/>
                <a:cs typeface="Rajdhani"/>
                <a:sym typeface="Rajdhani"/>
              </a:rPr>
              <a:t>rimitive</a:t>
            </a:r>
            <a:br>
              <a:rPr lang="en-US" dirty="0">
                <a:latin typeface="Rajdhani"/>
                <a:ea typeface="Rajdhani"/>
                <a:cs typeface="Rajdhani"/>
                <a:sym typeface="Rajdhani"/>
              </a:rPr>
            </a:br>
            <a:r>
              <a:rPr lang="en-US" dirty="0">
                <a:latin typeface="Rajdhani"/>
                <a:ea typeface="Rajdhani"/>
                <a:cs typeface="Rajdhani"/>
                <a:sym typeface="Rajdhani"/>
              </a:rPr>
              <a:t>Vision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</a:t>
            </a:r>
            <a:r>
              <a:rPr lang="en-US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iftahul</a:t>
            </a:r>
            <a:r>
              <a:rPr lang="en-US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Anwar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4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 Detection</a:t>
            </a:r>
            <a:endParaRPr dirty="0"/>
          </a:p>
        </p:txBody>
      </p:sp>
      <p:sp>
        <p:nvSpPr>
          <p:cNvPr id="1590" name="Google Shape;1590;p41"/>
          <p:cNvSpPr txBox="1"/>
          <p:nvPr/>
        </p:nvSpPr>
        <p:spPr>
          <a:xfrm>
            <a:off x="419869" y="3707481"/>
            <a:ext cx="3753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endeteksi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Objek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berdasarkan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sisi</a:t>
            </a:r>
            <a:endParaRPr sz="12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60654AB-5971-4D8F-B504-523D0DBCD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9C199-B529-40B0-9671-FD84E05C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00" y="1513618"/>
            <a:ext cx="3152538" cy="2157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ED65C-B760-4F4B-BB82-9406920E0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831" y="1404962"/>
            <a:ext cx="3166534" cy="2374900"/>
          </a:xfrm>
          <a:prstGeom prst="rect">
            <a:avLst/>
          </a:prstGeom>
        </p:spPr>
      </p:pic>
      <p:sp>
        <p:nvSpPr>
          <p:cNvPr id="18" name="Google Shape;1590;p41">
            <a:extLst>
              <a:ext uri="{FF2B5EF4-FFF2-40B4-BE49-F238E27FC236}">
                <a16:creationId xmlns:a16="http://schemas.microsoft.com/office/drawing/2014/main" id="{D79C396D-B7B0-477C-B895-0EE6DEFDFC49}"/>
              </a:ext>
            </a:extLst>
          </p:cNvPr>
          <p:cNvSpPr txBox="1"/>
          <p:nvPr/>
        </p:nvSpPr>
        <p:spPr>
          <a:xfrm>
            <a:off x="4780598" y="3779862"/>
            <a:ext cx="3753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Color Space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untuk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mendefinisikan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warna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suatu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objek</a:t>
            </a:r>
            <a:endParaRPr sz="12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893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4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 Measurement Using Camera Parameter</a:t>
            </a:r>
            <a:endParaRPr dirty="0"/>
          </a:p>
        </p:txBody>
      </p:sp>
      <p:sp>
        <p:nvSpPr>
          <p:cNvPr id="1590" name="Google Shape;1590;p41"/>
          <p:cNvSpPr txBox="1"/>
          <p:nvPr/>
        </p:nvSpPr>
        <p:spPr>
          <a:xfrm>
            <a:off x="1132975" y="4102300"/>
            <a:ext cx="3753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Ketika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parameter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kamera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sudah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didapat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jarak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dan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ukuran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objek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akan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mudah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diketahui</a:t>
            </a:r>
            <a:endParaRPr sz="12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60654AB-5971-4D8F-B504-523D0DBCD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C00E5-8C8F-42BE-B783-F5306D4A7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50" y="1473079"/>
            <a:ext cx="3979850" cy="2238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C0FC19-35A4-45D7-A03B-4C0120773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473079"/>
            <a:ext cx="3098800" cy="2209001"/>
          </a:xfrm>
          <a:prstGeom prst="rect">
            <a:avLst/>
          </a:prstGeom>
        </p:spPr>
      </p:pic>
      <p:sp>
        <p:nvSpPr>
          <p:cNvPr id="16" name="Google Shape;1590;p41">
            <a:extLst>
              <a:ext uri="{FF2B5EF4-FFF2-40B4-BE49-F238E27FC236}">
                <a16:creationId xmlns:a16="http://schemas.microsoft.com/office/drawing/2014/main" id="{008DD881-8D80-4FB0-B934-17F5495CFA70}"/>
              </a:ext>
            </a:extLst>
          </p:cNvPr>
          <p:cNvSpPr txBox="1"/>
          <p:nvPr/>
        </p:nvSpPr>
        <p:spPr>
          <a:xfrm>
            <a:off x="5235500" y="4072634"/>
            <a:ext cx="3753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PinHole</a:t>
            </a: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camera model</a:t>
            </a:r>
            <a:endParaRPr sz="12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254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Penerapan</a:t>
            </a:r>
            <a:endParaRPr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D921ED2-2AE0-4C74-BF82-259916182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57" y="1082525"/>
            <a:ext cx="6845486" cy="38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5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</a:t>
            </a:r>
            <a:r>
              <a:rPr lang="en-US" dirty="0" err="1"/>
              <a:t>erima</a:t>
            </a:r>
            <a:r>
              <a:rPr lang="en-US" dirty="0"/>
              <a:t> Kasih</a:t>
            </a:r>
            <a:endParaRPr dirty="0"/>
          </a:p>
        </p:txBody>
      </p:sp>
      <p:grpSp>
        <p:nvGrpSpPr>
          <p:cNvPr id="761" name="Google Shape;761;p39"/>
          <p:cNvGrpSpPr/>
          <p:nvPr/>
        </p:nvGrpSpPr>
        <p:grpSpPr>
          <a:xfrm>
            <a:off x="4324300" y="1372400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769;p46">
            <a:extLst>
              <a:ext uri="{FF2B5EF4-FFF2-40B4-BE49-F238E27FC236}">
                <a16:creationId xmlns:a16="http://schemas.microsoft.com/office/drawing/2014/main" id="{ABADED53-2156-45B4-AD20-ED31CEDF9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3255963"/>
            <a:ext cx="8521700" cy="51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hlinkClick r:id="rId4"/>
              </a:rPr>
              <a:t>m</a:t>
            </a:r>
            <a:r>
              <a:rPr lang="en-US" dirty="0">
                <a:solidFill>
                  <a:srgbClr val="F3F3F3"/>
                </a:solidFill>
                <a:hlinkClick r:id="rId4"/>
              </a:rPr>
              <a:t>iftahul.anwar1</a:t>
            </a:r>
            <a:r>
              <a:rPr lang="en" dirty="0">
                <a:solidFill>
                  <a:srgbClr val="F3F3F3"/>
                </a:solidFill>
                <a:hlinkClick r:id="rId4"/>
              </a:rPr>
              <a:t>@</a:t>
            </a:r>
            <a:r>
              <a:rPr lang="en-US" dirty="0">
                <a:solidFill>
                  <a:srgbClr val="F3F3F3"/>
                </a:solidFill>
                <a:hlinkClick r:id="rId4"/>
              </a:rPr>
              <a:t>gmail.com</a:t>
            </a:r>
            <a:r>
              <a:rPr lang="en-US" dirty="0"/>
              <a:t> | </a:t>
            </a:r>
            <a:r>
              <a:rPr lang="en" dirty="0">
                <a:solidFill>
                  <a:srgbClr val="F3F3F3"/>
                </a:solidFill>
              </a:rPr>
              <a:t>@</a:t>
            </a:r>
            <a:r>
              <a:rPr lang="id-ID" dirty="0">
                <a:solidFill>
                  <a:srgbClr val="F3F3F3"/>
                </a:solidFill>
              </a:rPr>
              <a:t>m</a:t>
            </a:r>
            <a:r>
              <a:rPr lang="en-US" dirty="0" err="1">
                <a:solidFill>
                  <a:srgbClr val="F3F3F3"/>
                </a:solidFill>
              </a:rPr>
              <a:t>if.war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634134" y="1434600"/>
            <a:ext cx="4192365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</a:t>
            </a:r>
            <a:r>
              <a:rPr lang="en-US" dirty="0" err="1"/>
              <a:t>iftahul</a:t>
            </a:r>
            <a:r>
              <a:rPr lang="en-US" dirty="0"/>
              <a:t> Anwar</a:t>
            </a:r>
            <a:br>
              <a:rPr lang="en-US" dirty="0"/>
            </a:br>
            <a:r>
              <a:rPr lang="en-US" sz="3600" dirty="0"/>
              <a:t>T. </a:t>
            </a:r>
            <a:r>
              <a:rPr lang="en-US" sz="3600" dirty="0" err="1"/>
              <a:t>Komputer</a:t>
            </a:r>
            <a:r>
              <a:rPr lang="en-US" sz="3600" dirty="0"/>
              <a:t> PENS-17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13DA7-2518-40BB-9659-DA1A20697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9" r="20183"/>
          <a:stretch/>
        </p:blipFill>
        <p:spPr>
          <a:xfrm>
            <a:off x="1" y="0"/>
            <a:ext cx="4572000" cy="51435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692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dirty="0"/>
              <a:t>Memperoleh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D</a:t>
            </a:r>
            <a:r>
              <a:rPr lang="en-US" dirty="0" err="1"/>
              <a:t>apatkan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</a:t>
            </a:r>
            <a:r>
              <a:rPr lang="id-ID" dirty="0"/>
              <a:t>enganali</a:t>
            </a:r>
            <a:r>
              <a:rPr lang="en-US" dirty="0" err="1"/>
              <a:t>sa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fiturnya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</a:t>
            </a:r>
            <a:r>
              <a:rPr lang="en-US" dirty="0" err="1"/>
              <a:t>engolah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M</a:t>
            </a:r>
            <a:r>
              <a:rPr lang="en-US" dirty="0" err="1"/>
              <a:t>emproses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</a:t>
            </a:r>
            <a:r>
              <a:rPr lang="en-US" dirty="0" err="1"/>
              <a:t>emahami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Membuat</a:t>
            </a:r>
            <a:r>
              <a:rPr lang="en-US" dirty="0"/>
              <a:t> Keputusan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09;p25">
            <a:extLst>
              <a:ext uri="{FF2B5EF4-FFF2-40B4-BE49-F238E27FC236}">
                <a16:creationId xmlns:a16="http://schemas.microsoft.com/office/drawing/2014/main" id="{64DFC6F6-F1D1-4DC5-A950-B1B984736EC2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sz="30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54985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</a:t>
            </a:r>
            <a:r>
              <a:rPr lang="en-US" dirty="0" err="1"/>
              <a:t>plikasi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Memulai</a:t>
            </a:r>
            <a:r>
              <a:rPr lang="en-US" dirty="0"/>
              <a:t> Computer Vision</a:t>
            </a:r>
            <a:endParaRPr dirty="0"/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072170" y="3274450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dirty="0">
                <a:latin typeface="Rajdhani"/>
                <a:ea typeface="Rajdhani"/>
                <a:cs typeface="Rajdhani"/>
                <a:sym typeface="Rajdhani"/>
              </a:rPr>
              <a:t>M</a:t>
            </a:r>
            <a:r>
              <a:rPr lang="en-US" sz="2400" b="1" dirty="0" err="1">
                <a:latin typeface="Rajdhani"/>
                <a:ea typeface="Rajdhani"/>
                <a:cs typeface="Rajdhani"/>
                <a:sym typeface="Rajdhani"/>
              </a:rPr>
              <a:t>atlab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375011" y="3274450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dirty="0">
                <a:latin typeface="Rajdhani"/>
                <a:ea typeface="Rajdhani"/>
                <a:cs typeface="Rajdhani"/>
                <a:sym typeface="Rajdhani"/>
              </a:rPr>
              <a:t>O</a:t>
            </a:r>
            <a:r>
              <a:rPr lang="en-US" sz="2400" b="1" dirty="0" err="1">
                <a:latin typeface="Rajdhani"/>
                <a:ea typeface="Rajdhani"/>
                <a:cs typeface="Rajdhani"/>
                <a:sym typeface="Rajdhani"/>
              </a:rPr>
              <a:t>penCV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68124-3BCD-4576-8155-6F797959D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82"/>
          <a:stretch/>
        </p:blipFill>
        <p:spPr>
          <a:xfrm>
            <a:off x="1934304" y="1755850"/>
            <a:ext cx="1592514" cy="151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C993D-4AA7-4EF1-954F-A9881535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248" y="1869050"/>
            <a:ext cx="1564944" cy="14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8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/>
              <a:t>I</a:t>
            </a:r>
            <a:r>
              <a:rPr lang="en-US" b="1" dirty="0" err="1"/>
              <a:t>dentifikasi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870602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/>
              <a:t>M</a:t>
            </a:r>
            <a:r>
              <a:rPr lang="en-US" b="1" dirty="0" err="1"/>
              <a:t>enghitung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dan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dirty="0"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/>
              <a:t>M</a:t>
            </a:r>
            <a:r>
              <a:rPr lang="en-US" b="1" dirty="0" err="1"/>
              <a:t>elacak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gerak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03498" y="3491450"/>
            <a:ext cx="2870603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/>
              <a:t>K</a:t>
            </a:r>
            <a:r>
              <a:rPr lang="en-US" b="1" dirty="0" err="1"/>
              <a:t>lasifikasi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Menggolongkan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B</a:t>
            </a:r>
            <a:r>
              <a:rPr lang="en-US" dirty="0" err="1"/>
              <a:t>isa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?</a:t>
            </a:r>
            <a:endParaRPr dirty="0"/>
          </a:p>
        </p:txBody>
      </p:sp>
      <p:grpSp>
        <p:nvGrpSpPr>
          <p:cNvPr id="219" name="Google Shape;219;p31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12581;p61">
            <a:extLst>
              <a:ext uri="{FF2B5EF4-FFF2-40B4-BE49-F238E27FC236}">
                <a16:creationId xmlns:a16="http://schemas.microsoft.com/office/drawing/2014/main" id="{4E16CDCA-553B-452F-B0AD-80B133B6B776}"/>
              </a:ext>
            </a:extLst>
          </p:cNvPr>
          <p:cNvGrpSpPr/>
          <p:nvPr/>
        </p:nvGrpSpPr>
        <p:grpSpPr>
          <a:xfrm>
            <a:off x="5218795" y="3652280"/>
            <a:ext cx="396131" cy="355612"/>
            <a:chOff x="1865381" y="4277506"/>
            <a:chExt cx="396131" cy="355612"/>
          </a:xfrm>
          <a:solidFill>
            <a:srgbClr val="FFFFFF"/>
          </a:solidFill>
        </p:grpSpPr>
        <p:sp>
          <p:nvSpPr>
            <p:cNvPr id="403" name="Google Shape;12582;p61">
              <a:extLst>
                <a:ext uri="{FF2B5EF4-FFF2-40B4-BE49-F238E27FC236}">
                  <a16:creationId xmlns:a16="http://schemas.microsoft.com/office/drawing/2014/main" id="{D63F17C8-B965-4D40-9D02-18C3BEA72599}"/>
                </a:ext>
              </a:extLst>
            </p:cNvPr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2583;p61">
              <a:extLst>
                <a:ext uri="{FF2B5EF4-FFF2-40B4-BE49-F238E27FC236}">
                  <a16:creationId xmlns:a16="http://schemas.microsoft.com/office/drawing/2014/main" id="{F8EDB510-3EE8-40C2-A7D1-841C64A251A6}"/>
                </a:ext>
              </a:extLst>
            </p:cNvPr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2584;p61">
              <a:extLst>
                <a:ext uri="{FF2B5EF4-FFF2-40B4-BE49-F238E27FC236}">
                  <a16:creationId xmlns:a16="http://schemas.microsoft.com/office/drawing/2014/main" id="{59870CE2-4B5B-4075-A521-BB05C5D591C4}"/>
                </a:ext>
              </a:extLst>
            </p:cNvPr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2585;p61">
              <a:extLst>
                <a:ext uri="{FF2B5EF4-FFF2-40B4-BE49-F238E27FC236}">
                  <a16:creationId xmlns:a16="http://schemas.microsoft.com/office/drawing/2014/main" id="{88B454FD-B2D0-4EA1-AF1F-28C2F3B994A4}"/>
                </a:ext>
              </a:extLst>
            </p:cNvPr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2586;p61">
              <a:extLst>
                <a:ext uri="{FF2B5EF4-FFF2-40B4-BE49-F238E27FC236}">
                  <a16:creationId xmlns:a16="http://schemas.microsoft.com/office/drawing/2014/main" id="{508D6F18-CDD4-4E35-AC98-76F6BD020B53}"/>
                </a:ext>
              </a:extLst>
            </p:cNvPr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2587;p61">
              <a:extLst>
                <a:ext uri="{FF2B5EF4-FFF2-40B4-BE49-F238E27FC236}">
                  <a16:creationId xmlns:a16="http://schemas.microsoft.com/office/drawing/2014/main" id="{FE9CC36E-C45E-45B6-8CA0-F3F189E43069}"/>
                </a:ext>
              </a:extLst>
            </p:cNvPr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FFC8B10-F8DD-4DF1-862D-B3DAA069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51" y="444499"/>
            <a:ext cx="7217698" cy="42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</a:t>
            </a:r>
            <a:r>
              <a:rPr lang="en-US" dirty="0"/>
              <a:t>pa?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Primitive Vision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/>
            <a:r>
              <a:rPr lang="en-US" sz="2800" b="1" dirty="0"/>
              <a:t>Basic</a:t>
            </a:r>
          </a:p>
          <a:p>
            <a:pPr marL="0" lvl="0" indent="0"/>
            <a:r>
              <a:rPr lang="en-US" sz="3200" dirty="0"/>
              <a:t>Easy</a:t>
            </a:r>
            <a:endParaRPr sz="32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1694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3F3F3"/>
                </a:solidFill>
              </a:rPr>
              <a:t>Kelebihan</a:t>
            </a:r>
            <a:r>
              <a:rPr lang="en-US" sz="3000" dirty="0">
                <a:solidFill>
                  <a:srgbClr val="F3F3F3"/>
                </a:solidFill>
              </a:rPr>
              <a:t> - </a:t>
            </a:r>
            <a:r>
              <a:rPr lang="en-US" sz="3000" dirty="0" err="1">
                <a:solidFill>
                  <a:srgbClr val="F3F3F3"/>
                </a:solidFill>
              </a:rPr>
              <a:t>Kekurangan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19900" y="1082525"/>
            <a:ext cx="7703999" cy="3606000"/>
          </a:xfrm>
          <a:prstGeom prst="rect">
            <a:avLst/>
          </a:prstGeom>
          <a:solidFill>
            <a:srgbClr val="09282F">
              <a:alpha val="60784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ctr" rtl="0">
              <a:buNone/>
            </a:pPr>
            <a:endParaRPr lang="en-US" sz="1400" b="1" dirty="0">
              <a:solidFill>
                <a:srgbClr val="F3F3F3"/>
              </a:solidFill>
            </a:endParaRPr>
          </a:p>
          <a:p>
            <a:pPr marL="0" lvl="0" indent="0" algn="ctr" rtl="0">
              <a:buNone/>
            </a:pPr>
            <a:endParaRPr lang="en-US" sz="1400" b="1" dirty="0"/>
          </a:p>
          <a:p>
            <a:pPr marL="0" lvl="0" indent="0" algn="ctr" rtl="0">
              <a:buNone/>
            </a:pPr>
            <a:endParaRPr lang="en-US" sz="1400" b="1" dirty="0">
              <a:solidFill>
                <a:srgbClr val="F3F3F3"/>
              </a:solidFill>
            </a:endParaRPr>
          </a:p>
          <a:p>
            <a:pPr marL="0" lvl="0" indent="0" algn="ctr" rtl="0">
              <a:buNone/>
            </a:pPr>
            <a:endParaRPr lang="en-US" sz="1400" b="1" dirty="0"/>
          </a:p>
          <a:p>
            <a:pPr marL="0" lvl="0" indent="0" algn="ctr" rtl="0">
              <a:buNone/>
            </a:pPr>
            <a:endParaRPr lang="en-US" sz="1400" b="1" dirty="0">
              <a:solidFill>
                <a:srgbClr val="F3F3F3"/>
              </a:solidFill>
            </a:endParaRPr>
          </a:p>
          <a:p>
            <a:pPr marL="0" lvl="0" indent="0">
              <a:buNone/>
            </a:pPr>
            <a:endParaRPr lang="en-US" sz="1400" b="1" dirty="0">
              <a:solidFill>
                <a:srgbClr val="F3F3F3"/>
              </a:solidFill>
            </a:endParaRPr>
          </a:p>
          <a:p>
            <a:pPr marL="0" lvl="0" indent="0">
              <a:buNone/>
            </a:pPr>
            <a:endParaRPr lang="en-US" sz="1400" b="1" dirty="0">
              <a:solidFill>
                <a:srgbClr val="F3F3F3"/>
              </a:solidFill>
            </a:endParaRPr>
          </a:p>
          <a:p>
            <a:pPr marL="0" lvl="0" indent="0">
              <a:buNone/>
            </a:pPr>
            <a:endParaRPr lang="en-US" sz="1400" b="1" dirty="0">
              <a:solidFill>
                <a:srgbClr val="F3F3F3"/>
              </a:solidFill>
            </a:endParaRPr>
          </a:p>
          <a:p>
            <a:pPr marL="0" lvl="0" indent="0">
              <a:buNone/>
            </a:pPr>
            <a:endParaRPr lang="en-US" sz="1400" b="1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b="1" dirty="0">
              <a:solidFill>
                <a:srgbClr val="F3F3F3"/>
              </a:solidFill>
            </a:endParaRPr>
          </a:p>
        </p:txBody>
      </p:sp>
      <p:grpSp>
        <p:nvGrpSpPr>
          <p:cNvPr id="6" name="Google Shape;13690;p63">
            <a:extLst>
              <a:ext uri="{FF2B5EF4-FFF2-40B4-BE49-F238E27FC236}">
                <a16:creationId xmlns:a16="http://schemas.microsoft.com/office/drawing/2014/main" id="{C35B6F5E-B652-4BDC-AA75-6D3DC07B4EF0}"/>
              </a:ext>
            </a:extLst>
          </p:cNvPr>
          <p:cNvGrpSpPr>
            <a:grpSpLocks noChangeAspect="1"/>
          </p:cNvGrpSpPr>
          <p:nvPr/>
        </p:nvGrpSpPr>
        <p:grpSpPr>
          <a:xfrm>
            <a:off x="1054112" y="2748194"/>
            <a:ext cx="320768" cy="320040"/>
            <a:chOff x="2302788" y="1505981"/>
            <a:chExt cx="336188" cy="335425"/>
          </a:xfrm>
          <a:solidFill>
            <a:srgbClr val="FFFFFF"/>
          </a:solidFill>
        </p:grpSpPr>
        <p:sp>
          <p:nvSpPr>
            <p:cNvPr id="7" name="Google Shape;13691;p63">
              <a:extLst>
                <a:ext uri="{FF2B5EF4-FFF2-40B4-BE49-F238E27FC236}">
                  <a16:creationId xmlns:a16="http://schemas.microsoft.com/office/drawing/2014/main" id="{FB7CF422-46A8-4DB3-98D0-C9DE5019B1CB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92;p63">
              <a:extLst>
                <a:ext uri="{FF2B5EF4-FFF2-40B4-BE49-F238E27FC236}">
                  <a16:creationId xmlns:a16="http://schemas.microsoft.com/office/drawing/2014/main" id="{6932717B-FA29-427C-B2DF-DBB432682ED7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3693;p63">
              <a:extLst>
                <a:ext uri="{FF2B5EF4-FFF2-40B4-BE49-F238E27FC236}">
                  <a16:creationId xmlns:a16="http://schemas.microsoft.com/office/drawing/2014/main" id="{4F882FD0-70C6-4C8E-A9A9-C25BFCA6FC08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694;p63">
              <a:extLst>
                <a:ext uri="{FF2B5EF4-FFF2-40B4-BE49-F238E27FC236}">
                  <a16:creationId xmlns:a16="http://schemas.microsoft.com/office/drawing/2014/main" id="{639E6840-3E8E-4D82-A7EF-CF7B8B8B176E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695;p63">
              <a:extLst>
                <a:ext uri="{FF2B5EF4-FFF2-40B4-BE49-F238E27FC236}">
                  <a16:creationId xmlns:a16="http://schemas.microsoft.com/office/drawing/2014/main" id="{3549C2E8-9D98-4A37-BD5B-9E6FAB75DCAD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96;p63">
              <a:extLst>
                <a:ext uri="{FF2B5EF4-FFF2-40B4-BE49-F238E27FC236}">
                  <a16:creationId xmlns:a16="http://schemas.microsoft.com/office/drawing/2014/main" id="{AECB6361-C0B7-42E6-B03A-1C323D1DCDC6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97;p63">
              <a:extLst>
                <a:ext uri="{FF2B5EF4-FFF2-40B4-BE49-F238E27FC236}">
                  <a16:creationId xmlns:a16="http://schemas.microsoft.com/office/drawing/2014/main" id="{C07112D4-02D7-42CB-B08F-C5D0B3F6506E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98;p63">
              <a:extLst>
                <a:ext uri="{FF2B5EF4-FFF2-40B4-BE49-F238E27FC236}">
                  <a16:creationId xmlns:a16="http://schemas.microsoft.com/office/drawing/2014/main" id="{C5E5BC07-D4D0-43D1-B543-C15928F2B41A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99;p63">
              <a:extLst>
                <a:ext uri="{FF2B5EF4-FFF2-40B4-BE49-F238E27FC236}">
                  <a16:creationId xmlns:a16="http://schemas.microsoft.com/office/drawing/2014/main" id="{478B99F8-E6B7-4617-8EB3-921C78390DA6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00;p63">
              <a:extLst>
                <a:ext uri="{FF2B5EF4-FFF2-40B4-BE49-F238E27FC236}">
                  <a16:creationId xmlns:a16="http://schemas.microsoft.com/office/drawing/2014/main" id="{B97B658C-8C6F-4299-A025-2A65B2E19AF0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701;p63">
              <a:extLst>
                <a:ext uri="{FF2B5EF4-FFF2-40B4-BE49-F238E27FC236}">
                  <a16:creationId xmlns:a16="http://schemas.microsoft.com/office/drawing/2014/main" id="{060AAFD6-E7D5-4936-B4F8-948CAEA630E3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02;p63">
              <a:extLst>
                <a:ext uri="{FF2B5EF4-FFF2-40B4-BE49-F238E27FC236}">
                  <a16:creationId xmlns:a16="http://schemas.microsoft.com/office/drawing/2014/main" id="{1C844B20-FF12-418F-99B7-636F603D9A79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03;p63">
              <a:extLst>
                <a:ext uri="{FF2B5EF4-FFF2-40B4-BE49-F238E27FC236}">
                  <a16:creationId xmlns:a16="http://schemas.microsoft.com/office/drawing/2014/main" id="{009A4FD4-7A73-4620-8EE7-8838A51FB3CB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04;p63">
              <a:extLst>
                <a:ext uri="{FF2B5EF4-FFF2-40B4-BE49-F238E27FC236}">
                  <a16:creationId xmlns:a16="http://schemas.microsoft.com/office/drawing/2014/main" id="{0DCB2A52-47B2-428E-8851-55E8345D37D1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705;p63">
              <a:extLst>
                <a:ext uri="{FF2B5EF4-FFF2-40B4-BE49-F238E27FC236}">
                  <a16:creationId xmlns:a16="http://schemas.microsoft.com/office/drawing/2014/main" id="{F195CA1E-8CF3-4C71-A24F-4A472EADE8B7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06;p63">
              <a:extLst>
                <a:ext uri="{FF2B5EF4-FFF2-40B4-BE49-F238E27FC236}">
                  <a16:creationId xmlns:a16="http://schemas.microsoft.com/office/drawing/2014/main" id="{A86185E9-4C66-4707-8669-FA009B0AD95A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07;p63">
              <a:extLst>
                <a:ext uri="{FF2B5EF4-FFF2-40B4-BE49-F238E27FC236}">
                  <a16:creationId xmlns:a16="http://schemas.microsoft.com/office/drawing/2014/main" id="{F4762263-DDDD-40DC-8173-3567D7B42BD7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3479;p63">
            <a:extLst>
              <a:ext uri="{FF2B5EF4-FFF2-40B4-BE49-F238E27FC236}">
                <a16:creationId xmlns:a16="http://schemas.microsoft.com/office/drawing/2014/main" id="{CB0F9432-D2CE-4F08-AFB9-E7D3647486A7}"/>
              </a:ext>
            </a:extLst>
          </p:cNvPr>
          <p:cNvGrpSpPr>
            <a:grpSpLocks noChangeAspect="1"/>
          </p:cNvGrpSpPr>
          <p:nvPr/>
        </p:nvGrpSpPr>
        <p:grpSpPr>
          <a:xfrm>
            <a:off x="1056605" y="2208770"/>
            <a:ext cx="343966" cy="320040"/>
            <a:chOff x="6099375" y="2456075"/>
            <a:chExt cx="337684" cy="314194"/>
          </a:xfrm>
          <a:solidFill>
            <a:srgbClr val="FFFFFF"/>
          </a:solidFill>
        </p:grpSpPr>
        <p:sp>
          <p:nvSpPr>
            <p:cNvPr id="32" name="Google Shape;13480;p63">
              <a:extLst>
                <a:ext uri="{FF2B5EF4-FFF2-40B4-BE49-F238E27FC236}">
                  <a16:creationId xmlns:a16="http://schemas.microsoft.com/office/drawing/2014/main" id="{0217F82C-43E0-4570-A245-9DD9177C00AE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3481;p63">
              <a:extLst>
                <a:ext uri="{FF2B5EF4-FFF2-40B4-BE49-F238E27FC236}">
                  <a16:creationId xmlns:a16="http://schemas.microsoft.com/office/drawing/2014/main" id="{C1BC6BEF-B9DA-4845-8334-3F1E8F2A3FDD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12598;p61">
            <a:extLst>
              <a:ext uri="{FF2B5EF4-FFF2-40B4-BE49-F238E27FC236}">
                <a16:creationId xmlns:a16="http://schemas.microsoft.com/office/drawing/2014/main" id="{141A826B-D692-432A-AB69-6E17B09190C5}"/>
              </a:ext>
            </a:extLst>
          </p:cNvPr>
          <p:cNvSpPr>
            <a:spLocks noChangeAspect="1"/>
          </p:cNvSpPr>
          <p:nvPr/>
        </p:nvSpPr>
        <p:spPr>
          <a:xfrm>
            <a:off x="1044472" y="3378596"/>
            <a:ext cx="349095" cy="320040"/>
          </a:xfrm>
          <a:custGeom>
            <a:avLst/>
            <a:gdLst/>
            <a:ahLst/>
            <a:cxnLst/>
            <a:rect l="l" t="t" r="r" b="b"/>
            <a:pathLst>
              <a:path w="12027" h="11026" extrusionOk="0">
                <a:moveTo>
                  <a:pt x="5168" y="1072"/>
                </a:moveTo>
                <a:cubicBezTo>
                  <a:pt x="5966" y="1072"/>
                  <a:pt x="6776" y="1381"/>
                  <a:pt x="7383" y="1988"/>
                </a:cubicBezTo>
                <a:cubicBezTo>
                  <a:pt x="8609" y="3215"/>
                  <a:pt x="8609" y="5203"/>
                  <a:pt x="7383" y="6429"/>
                </a:cubicBezTo>
                <a:cubicBezTo>
                  <a:pt x="6776" y="7037"/>
                  <a:pt x="5966" y="7346"/>
                  <a:pt x="5168" y="7346"/>
                </a:cubicBezTo>
                <a:cubicBezTo>
                  <a:pt x="4359" y="7334"/>
                  <a:pt x="3561" y="7037"/>
                  <a:pt x="2954" y="6429"/>
                </a:cubicBezTo>
                <a:cubicBezTo>
                  <a:pt x="1727" y="5203"/>
                  <a:pt x="1727" y="3215"/>
                  <a:pt x="2954" y="1988"/>
                </a:cubicBezTo>
                <a:cubicBezTo>
                  <a:pt x="3561" y="1381"/>
                  <a:pt x="4359" y="1072"/>
                  <a:pt x="5168" y="1072"/>
                </a:cubicBezTo>
                <a:close/>
                <a:moveTo>
                  <a:pt x="7788" y="6513"/>
                </a:moveTo>
                <a:lnTo>
                  <a:pt x="8538" y="7263"/>
                </a:lnTo>
                <a:lnTo>
                  <a:pt x="8240" y="7561"/>
                </a:lnTo>
                <a:lnTo>
                  <a:pt x="7490" y="6810"/>
                </a:lnTo>
                <a:cubicBezTo>
                  <a:pt x="7550" y="6763"/>
                  <a:pt x="7597" y="6727"/>
                  <a:pt x="7633" y="6668"/>
                </a:cubicBezTo>
                <a:lnTo>
                  <a:pt x="7788" y="6513"/>
                </a:lnTo>
                <a:close/>
                <a:moveTo>
                  <a:pt x="9038" y="7251"/>
                </a:moveTo>
                <a:cubicBezTo>
                  <a:pt x="9050" y="7251"/>
                  <a:pt x="9050" y="7251"/>
                  <a:pt x="9074" y="7275"/>
                </a:cubicBezTo>
                <a:lnTo>
                  <a:pt x="11276" y="9477"/>
                </a:lnTo>
                <a:lnTo>
                  <a:pt x="10455" y="10287"/>
                </a:lnTo>
                <a:lnTo>
                  <a:pt x="8252" y="8084"/>
                </a:lnTo>
                <a:cubicBezTo>
                  <a:pt x="8240" y="8073"/>
                  <a:pt x="8240" y="8061"/>
                  <a:pt x="8240" y="8061"/>
                </a:cubicBezTo>
                <a:cubicBezTo>
                  <a:pt x="8240" y="8049"/>
                  <a:pt x="8240" y="8049"/>
                  <a:pt x="8252" y="8037"/>
                </a:cubicBezTo>
                <a:lnTo>
                  <a:pt x="9014" y="7275"/>
                </a:lnTo>
                <a:cubicBezTo>
                  <a:pt x="9026" y="7251"/>
                  <a:pt x="9026" y="7251"/>
                  <a:pt x="9038" y="7251"/>
                </a:cubicBezTo>
                <a:close/>
                <a:moveTo>
                  <a:pt x="11514" y="9716"/>
                </a:moveTo>
                <a:lnTo>
                  <a:pt x="11621" y="9835"/>
                </a:lnTo>
                <a:cubicBezTo>
                  <a:pt x="11645" y="9847"/>
                  <a:pt x="11645" y="9882"/>
                  <a:pt x="11633" y="9894"/>
                </a:cubicBezTo>
                <a:lnTo>
                  <a:pt x="10871" y="10656"/>
                </a:lnTo>
                <a:cubicBezTo>
                  <a:pt x="10859" y="10668"/>
                  <a:pt x="10859" y="10668"/>
                  <a:pt x="10836" y="10668"/>
                </a:cubicBezTo>
                <a:cubicBezTo>
                  <a:pt x="10824" y="10668"/>
                  <a:pt x="10824" y="10668"/>
                  <a:pt x="10812" y="10656"/>
                </a:cubicBezTo>
                <a:lnTo>
                  <a:pt x="10693" y="10537"/>
                </a:lnTo>
                <a:lnTo>
                  <a:pt x="11514" y="9716"/>
                </a:lnTo>
                <a:close/>
                <a:moveTo>
                  <a:pt x="656" y="0"/>
                </a:moveTo>
                <a:cubicBezTo>
                  <a:pt x="299" y="0"/>
                  <a:pt x="1" y="298"/>
                  <a:pt x="1" y="655"/>
                </a:cubicBezTo>
                <a:lnTo>
                  <a:pt x="1" y="8715"/>
                </a:lnTo>
                <a:cubicBezTo>
                  <a:pt x="1" y="8942"/>
                  <a:pt x="180" y="9132"/>
                  <a:pt x="418" y="9132"/>
                </a:cubicBezTo>
                <a:lnTo>
                  <a:pt x="5859" y="9132"/>
                </a:lnTo>
                <a:cubicBezTo>
                  <a:pt x="5954" y="9132"/>
                  <a:pt x="6037" y="9061"/>
                  <a:pt x="6037" y="8954"/>
                </a:cubicBezTo>
                <a:cubicBezTo>
                  <a:pt x="6037" y="8846"/>
                  <a:pt x="5954" y="8775"/>
                  <a:pt x="5859" y="8775"/>
                </a:cubicBezTo>
                <a:lnTo>
                  <a:pt x="418" y="8775"/>
                </a:lnTo>
                <a:cubicBezTo>
                  <a:pt x="394" y="8775"/>
                  <a:pt x="358" y="8739"/>
                  <a:pt x="358" y="8715"/>
                </a:cubicBezTo>
                <a:lnTo>
                  <a:pt x="358" y="1631"/>
                </a:lnTo>
                <a:lnTo>
                  <a:pt x="2787" y="1631"/>
                </a:lnTo>
                <a:lnTo>
                  <a:pt x="2704" y="1727"/>
                </a:lnTo>
                <a:cubicBezTo>
                  <a:pt x="1346" y="3072"/>
                  <a:pt x="1346" y="5298"/>
                  <a:pt x="2704" y="6668"/>
                </a:cubicBezTo>
                <a:cubicBezTo>
                  <a:pt x="3382" y="7346"/>
                  <a:pt x="4275" y="7692"/>
                  <a:pt x="5168" y="7692"/>
                </a:cubicBezTo>
                <a:cubicBezTo>
                  <a:pt x="5883" y="7692"/>
                  <a:pt x="6597" y="7465"/>
                  <a:pt x="7204" y="7037"/>
                </a:cubicBezTo>
                <a:lnTo>
                  <a:pt x="7978" y="7811"/>
                </a:lnTo>
                <a:cubicBezTo>
                  <a:pt x="7919" y="7882"/>
                  <a:pt x="7883" y="7977"/>
                  <a:pt x="7883" y="8061"/>
                </a:cubicBezTo>
                <a:cubicBezTo>
                  <a:pt x="7883" y="8168"/>
                  <a:pt x="7919" y="8275"/>
                  <a:pt x="8002" y="8346"/>
                </a:cubicBezTo>
                <a:lnTo>
                  <a:pt x="8443" y="8787"/>
                </a:lnTo>
                <a:lnTo>
                  <a:pt x="6609" y="8787"/>
                </a:lnTo>
                <a:cubicBezTo>
                  <a:pt x="6514" y="8787"/>
                  <a:pt x="6430" y="8870"/>
                  <a:pt x="6430" y="8966"/>
                </a:cubicBezTo>
                <a:cubicBezTo>
                  <a:pt x="6430" y="9073"/>
                  <a:pt x="6514" y="9144"/>
                  <a:pt x="6609" y="9144"/>
                </a:cubicBezTo>
                <a:lnTo>
                  <a:pt x="8800" y="9144"/>
                </a:lnTo>
                <a:lnTo>
                  <a:pt x="10562" y="10906"/>
                </a:lnTo>
                <a:cubicBezTo>
                  <a:pt x="10633" y="10978"/>
                  <a:pt x="10740" y="11025"/>
                  <a:pt x="10836" y="11025"/>
                </a:cubicBezTo>
                <a:cubicBezTo>
                  <a:pt x="10943" y="11025"/>
                  <a:pt x="11050" y="10978"/>
                  <a:pt x="11121" y="10906"/>
                </a:cubicBezTo>
                <a:lnTo>
                  <a:pt x="11883" y="10144"/>
                </a:lnTo>
                <a:cubicBezTo>
                  <a:pt x="12026" y="9978"/>
                  <a:pt x="12026" y="9728"/>
                  <a:pt x="11872" y="9585"/>
                </a:cubicBezTo>
                <a:lnTo>
                  <a:pt x="11062" y="8775"/>
                </a:lnTo>
                <a:lnTo>
                  <a:pt x="11062" y="8727"/>
                </a:lnTo>
                <a:lnTo>
                  <a:pt x="11062" y="7025"/>
                </a:lnTo>
                <a:cubicBezTo>
                  <a:pt x="11062" y="6918"/>
                  <a:pt x="10990" y="6846"/>
                  <a:pt x="10883" y="6846"/>
                </a:cubicBezTo>
                <a:cubicBezTo>
                  <a:pt x="10776" y="6846"/>
                  <a:pt x="10705" y="6918"/>
                  <a:pt x="10705" y="7025"/>
                </a:cubicBezTo>
                <a:lnTo>
                  <a:pt x="10705" y="8430"/>
                </a:lnTo>
                <a:lnTo>
                  <a:pt x="9312" y="7037"/>
                </a:lnTo>
                <a:cubicBezTo>
                  <a:pt x="9233" y="6958"/>
                  <a:pt x="9132" y="6919"/>
                  <a:pt x="9034" y="6919"/>
                </a:cubicBezTo>
                <a:cubicBezTo>
                  <a:pt x="8939" y="6919"/>
                  <a:pt x="8846" y="6955"/>
                  <a:pt x="8776" y="7025"/>
                </a:cubicBezTo>
                <a:lnTo>
                  <a:pt x="8002" y="6251"/>
                </a:lnTo>
                <a:cubicBezTo>
                  <a:pt x="8978" y="4882"/>
                  <a:pt x="8859" y="2953"/>
                  <a:pt x="7633" y="1738"/>
                </a:cubicBezTo>
                <a:lnTo>
                  <a:pt x="7550" y="1643"/>
                </a:lnTo>
                <a:lnTo>
                  <a:pt x="10705" y="1643"/>
                </a:lnTo>
                <a:lnTo>
                  <a:pt x="10705" y="6251"/>
                </a:lnTo>
                <a:cubicBezTo>
                  <a:pt x="10705" y="6346"/>
                  <a:pt x="10776" y="6429"/>
                  <a:pt x="10883" y="6429"/>
                </a:cubicBezTo>
                <a:cubicBezTo>
                  <a:pt x="10990" y="6429"/>
                  <a:pt x="11062" y="6346"/>
                  <a:pt x="11062" y="6251"/>
                </a:cubicBezTo>
                <a:lnTo>
                  <a:pt x="11062" y="655"/>
                </a:lnTo>
                <a:cubicBezTo>
                  <a:pt x="11062" y="298"/>
                  <a:pt x="10764" y="0"/>
                  <a:pt x="10407" y="0"/>
                </a:cubicBezTo>
                <a:lnTo>
                  <a:pt x="8812" y="0"/>
                </a:lnTo>
                <a:cubicBezTo>
                  <a:pt x="8716" y="0"/>
                  <a:pt x="8633" y="72"/>
                  <a:pt x="8633" y="179"/>
                </a:cubicBezTo>
                <a:cubicBezTo>
                  <a:pt x="8633" y="274"/>
                  <a:pt x="8716" y="357"/>
                  <a:pt x="8812" y="357"/>
                </a:cubicBezTo>
                <a:lnTo>
                  <a:pt x="10407" y="357"/>
                </a:lnTo>
                <a:cubicBezTo>
                  <a:pt x="10574" y="357"/>
                  <a:pt x="10705" y="488"/>
                  <a:pt x="10705" y="655"/>
                </a:cubicBezTo>
                <a:lnTo>
                  <a:pt x="10705" y="1286"/>
                </a:lnTo>
                <a:lnTo>
                  <a:pt x="7109" y="1286"/>
                </a:lnTo>
                <a:cubicBezTo>
                  <a:pt x="6520" y="899"/>
                  <a:pt x="5841" y="706"/>
                  <a:pt x="5165" y="706"/>
                </a:cubicBezTo>
                <a:cubicBezTo>
                  <a:pt x="4490" y="706"/>
                  <a:pt x="3817" y="899"/>
                  <a:pt x="3239" y="1286"/>
                </a:cubicBezTo>
                <a:lnTo>
                  <a:pt x="358" y="1286"/>
                </a:lnTo>
                <a:lnTo>
                  <a:pt x="358" y="655"/>
                </a:lnTo>
                <a:cubicBezTo>
                  <a:pt x="358" y="488"/>
                  <a:pt x="501" y="357"/>
                  <a:pt x="656" y="357"/>
                </a:cubicBezTo>
                <a:lnTo>
                  <a:pt x="8062" y="357"/>
                </a:lnTo>
                <a:cubicBezTo>
                  <a:pt x="8157" y="357"/>
                  <a:pt x="8240" y="274"/>
                  <a:pt x="8240" y="179"/>
                </a:cubicBezTo>
                <a:cubicBezTo>
                  <a:pt x="8240" y="72"/>
                  <a:pt x="8157" y="0"/>
                  <a:pt x="80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0" name="Google Shape;11817;p60">
            <a:extLst>
              <a:ext uri="{FF2B5EF4-FFF2-40B4-BE49-F238E27FC236}">
                <a16:creationId xmlns:a16="http://schemas.microsoft.com/office/drawing/2014/main" id="{A5B0F7EC-9EC4-4907-A5DF-75DFDD7E9CB2}"/>
              </a:ext>
            </a:extLst>
          </p:cNvPr>
          <p:cNvGrpSpPr>
            <a:grpSpLocks noChangeAspect="1"/>
          </p:cNvGrpSpPr>
          <p:nvPr/>
        </p:nvGrpSpPr>
        <p:grpSpPr>
          <a:xfrm>
            <a:off x="4967165" y="3363078"/>
            <a:ext cx="334521" cy="320040"/>
            <a:chOff x="2189142" y="2421310"/>
            <a:chExt cx="365904" cy="350064"/>
          </a:xfrm>
          <a:solidFill>
            <a:srgbClr val="FFFFFF"/>
          </a:solidFill>
        </p:grpSpPr>
        <p:sp>
          <p:nvSpPr>
            <p:cNvPr id="51" name="Google Shape;11818;p60">
              <a:extLst>
                <a:ext uri="{FF2B5EF4-FFF2-40B4-BE49-F238E27FC236}">
                  <a16:creationId xmlns:a16="http://schemas.microsoft.com/office/drawing/2014/main" id="{0DC6D4A7-B51E-4429-8BEF-A19AD76E2219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19;p60">
              <a:extLst>
                <a:ext uri="{FF2B5EF4-FFF2-40B4-BE49-F238E27FC236}">
                  <a16:creationId xmlns:a16="http://schemas.microsoft.com/office/drawing/2014/main" id="{87806640-B322-477A-93EA-E914E9BA7EF0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20;p60">
              <a:extLst>
                <a:ext uri="{FF2B5EF4-FFF2-40B4-BE49-F238E27FC236}">
                  <a16:creationId xmlns:a16="http://schemas.microsoft.com/office/drawing/2014/main" id="{15140E2D-4363-4890-9848-6A3807DF2E6C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821;p60">
              <a:extLst>
                <a:ext uri="{FF2B5EF4-FFF2-40B4-BE49-F238E27FC236}">
                  <a16:creationId xmlns:a16="http://schemas.microsoft.com/office/drawing/2014/main" id="{74D7185F-8E41-4373-9680-50B30AFE781F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22;p60">
              <a:extLst>
                <a:ext uri="{FF2B5EF4-FFF2-40B4-BE49-F238E27FC236}">
                  <a16:creationId xmlns:a16="http://schemas.microsoft.com/office/drawing/2014/main" id="{CC998CC4-23E3-47C8-888C-1BECA48EA74C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823;p60">
              <a:extLst>
                <a:ext uri="{FF2B5EF4-FFF2-40B4-BE49-F238E27FC236}">
                  <a16:creationId xmlns:a16="http://schemas.microsoft.com/office/drawing/2014/main" id="{D42670C2-CB25-4C05-92D5-BE7516A92AF9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24;p60">
              <a:extLst>
                <a:ext uri="{FF2B5EF4-FFF2-40B4-BE49-F238E27FC236}">
                  <a16:creationId xmlns:a16="http://schemas.microsoft.com/office/drawing/2014/main" id="{B52C773C-3521-4FDD-AA80-4FA723FE2834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25;p60">
              <a:extLst>
                <a:ext uri="{FF2B5EF4-FFF2-40B4-BE49-F238E27FC236}">
                  <a16:creationId xmlns:a16="http://schemas.microsoft.com/office/drawing/2014/main" id="{1D9BA4BD-A2CA-4962-8E2E-E85D2C9AB7E0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26;p60">
              <a:extLst>
                <a:ext uri="{FF2B5EF4-FFF2-40B4-BE49-F238E27FC236}">
                  <a16:creationId xmlns:a16="http://schemas.microsoft.com/office/drawing/2014/main" id="{2FFE5B64-8DDB-4F73-A1F5-DD99BBFC122D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0072;p57">
            <a:extLst>
              <a:ext uri="{FF2B5EF4-FFF2-40B4-BE49-F238E27FC236}">
                <a16:creationId xmlns:a16="http://schemas.microsoft.com/office/drawing/2014/main" id="{D7DDD7E6-D7E8-47A5-9D1C-F3B9A28F30D9}"/>
              </a:ext>
            </a:extLst>
          </p:cNvPr>
          <p:cNvGrpSpPr>
            <a:grpSpLocks noChangeAspect="1"/>
          </p:cNvGrpSpPr>
          <p:nvPr/>
        </p:nvGrpSpPr>
        <p:grpSpPr>
          <a:xfrm>
            <a:off x="4953141" y="2203211"/>
            <a:ext cx="320354" cy="320040"/>
            <a:chOff x="3040984" y="3681059"/>
            <a:chExt cx="356164" cy="355815"/>
          </a:xfrm>
          <a:solidFill>
            <a:srgbClr val="FFFFFF"/>
          </a:solidFill>
        </p:grpSpPr>
        <p:sp>
          <p:nvSpPr>
            <p:cNvPr id="67" name="Google Shape;10073;p57">
              <a:extLst>
                <a:ext uri="{FF2B5EF4-FFF2-40B4-BE49-F238E27FC236}">
                  <a16:creationId xmlns:a16="http://schemas.microsoft.com/office/drawing/2014/main" id="{7053B58A-6489-48B7-A86B-E9C3A1802503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74;p57">
              <a:extLst>
                <a:ext uri="{FF2B5EF4-FFF2-40B4-BE49-F238E27FC236}">
                  <a16:creationId xmlns:a16="http://schemas.microsoft.com/office/drawing/2014/main" id="{A17DD154-FBBA-44A9-967F-C6ABD5A65E18}"/>
                </a:ext>
              </a:extLst>
            </p:cNvPr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075;p57">
              <a:extLst>
                <a:ext uri="{FF2B5EF4-FFF2-40B4-BE49-F238E27FC236}">
                  <a16:creationId xmlns:a16="http://schemas.microsoft.com/office/drawing/2014/main" id="{843FB3C0-95DB-4ECF-9CB7-56F560C0A99F}"/>
                </a:ext>
              </a:extLst>
            </p:cNvPr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3179;p63">
            <a:extLst>
              <a:ext uri="{FF2B5EF4-FFF2-40B4-BE49-F238E27FC236}">
                <a16:creationId xmlns:a16="http://schemas.microsoft.com/office/drawing/2014/main" id="{44A7FFC4-0FFF-431E-942A-FD1AD579D92D}"/>
              </a:ext>
            </a:extLst>
          </p:cNvPr>
          <p:cNvGrpSpPr>
            <a:grpSpLocks noChangeAspect="1"/>
          </p:cNvGrpSpPr>
          <p:nvPr/>
        </p:nvGrpSpPr>
        <p:grpSpPr>
          <a:xfrm>
            <a:off x="4928680" y="2725417"/>
            <a:ext cx="416258" cy="320040"/>
            <a:chOff x="1781317" y="3391400"/>
            <a:chExt cx="367255" cy="282364"/>
          </a:xfrm>
          <a:solidFill>
            <a:srgbClr val="FFFFFF"/>
          </a:solidFill>
        </p:grpSpPr>
        <p:sp>
          <p:nvSpPr>
            <p:cNvPr id="71" name="Google Shape;13180;p63">
              <a:extLst>
                <a:ext uri="{FF2B5EF4-FFF2-40B4-BE49-F238E27FC236}">
                  <a16:creationId xmlns:a16="http://schemas.microsoft.com/office/drawing/2014/main" id="{F72A963E-AFE1-4298-B7E5-114DF2F05E8A}"/>
                </a:ext>
              </a:extLst>
            </p:cNvPr>
            <p:cNvSpPr/>
            <p:nvPr/>
          </p:nvSpPr>
          <p:spPr>
            <a:xfrm>
              <a:off x="1901061" y="3639610"/>
              <a:ext cx="11013" cy="33772"/>
            </a:xfrm>
            <a:custGeom>
              <a:avLst/>
              <a:gdLst/>
              <a:ahLst/>
              <a:cxnLst/>
              <a:rect l="l" t="t" r="r" b="b"/>
              <a:pathLst>
                <a:path w="346" h="106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94"/>
                  </a:lnTo>
                  <a:cubicBezTo>
                    <a:pt x="1" y="977"/>
                    <a:pt x="72" y="1060"/>
                    <a:pt x="167" y="1060"/>
                  </a:cubicBezTo>
                  <a:cubicBezTo>
                    <a:pt x="251" y="1060"/>
                    <a:pt x="334" y="977"/>
                    <a:pt x="334" y="894"/>
                  </a:cubicBezTo>
                  <a:lnTo>
                    <a:pt x="334" y="167"/>
                  </a:lnTo>
                  <a:cubicBezTo>
                    <a:pt x="346" y="72"/>
                    <a:pt x="274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181;p63">
              <a:extLst>
                <a:ext uri="{FF2B5EF4-FFF2-40B4-BE49-F238E27FC236}">
                  <a16:creationId xmlns:a16="http://schemas.microsoft.com/office/drawing/2014/main" id="{8BE363FB-40A3-4FCA-82A3-F24AA1AB0E49}"/>
                </a:ext>
              </a:extLst>
            </p:cNvPr>
            <p:cNvSpPr/>
            <p:nvPr/>
          </p:nvSpPr>
          <p:spPr>
            <a:xfrm>
              <a:off x="2016668" y="3639610"/>
              <a:ext cx="10631" cy="33772"/>
            </a:xfrm>
            <a:custGeom>
              <a:avLst/>
              <a:gdLst/>
              <a:ahLst/>
              <a:cxnLst/>
              <a:rect l="l" t="t" r="r" b="b"/>
              <a:pathLst>
                <a:path w="334" h="1061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894"/>
                  </a:lnTo>
                  <a:cubicBezTo>
                    <a:pt x="0" y="977"/>
                    <a:pt x="71" y="1060"/>
                    <a:pt x="167" y="1060"/>
                  </a:cubicBezTo>
                  <a:cubicBezTo>
                    <a:pt x="250" y="1060"/>
                    <a:pt x="333" y="977"/>
                    <a:pt x="333" y="894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182;p63">
              <a:extLst>
                <a:ext uri="{FF2B5EF4-FFF2-40B4-BE49-F238E27FC236}">
                  <a16:creationId xmlns:a16="http://schemas.microsoft.com/office/drawing/2014/main" id="{44B7FE1E-1B19-4E9E-A310-8C0E06CEA4BF}"/>
                </a:ext>
              </a:extLst>
            </p:cNvPr>
            <p:cNvSpPr/>
            <p:nvPr/>
          </p:nvSpPr>
          <p:spPr>
            <a:xfrm>
              <a:off x="1820340" y="3518720"/>
              <a:ext cx="46281" cy="16329"/>
            </a:xfrm>
            <a:custGeom>
              <a:avLst/>
              <a:gdLst/>
              <a:ahLst/>
              <a:cxnLst/>
              <a:rect l="l" t="t" r="r" b="b"/>
              <a:pathLst>
                <a:path w="1454" h="513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cubicBezTo>
                    <a:pt x="370" y="334"/>
                    <a:pt x="917" y="358"/>
                    <a:pt x="1179" y="489"/>
                  </a:cubicBezTo>
                  <a:cubicBezTo>
                    <a:pt x="1215" y="513"/>
                    <a:pt x="1227" y="513"/>
                    <a:pt x="1263" y="513"/>
                  </a:cubicBezTo>
                  <a:cubicBezTo>
                    <a:pt x="1310" y="513"/>
                    <a:pt x="1382" y="477"/>
                    <a:pt x="1406" y="417"/>
                  </a:cubicBezTo>
                  <a:cubicBezTo>
                    <a:pt x="1453" y="346"/>
                    <a:pt x="1417" y="239"/>
                    <a:pt x="1334" y="191"/>
                  </a:cubicBezTo>
                  <a:cubicBezTo>
                    <a:pt x="941" y="1"/>
                    <a:pt x="203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183;p63">
              <a:extLst>
                <a:ext uri="{FF2B5EF4-FFF2-40B4-BE49-F238E27FC236}">
                  <a16:creationId xmlns:a16="http://schemas.microsoft.com/office/drawing/2014/main" id="{282C6590-9FE0-451C-8302-72431873F0B7}"/>
                </a:ext>
              </a:extLst>
            </p:cNvPr>
            <p:cNvSpPr/>
            <p:nvPr/>
          </p:nvSpPr>
          <p:spPr>
            <a:xfrm>
              <a:off x="1802898" y="3628247"/>
              <a:ext cx="11045" cy="45135"/>
            </a:xfrm>
            <a:custGeom>
              <a:avLst/>
              <a:gdLst/>
              <a:ahLst/>
              <a:cxnLst/>
              <a:rect l="l" t="t" r="r" b="b"/>
              <a:pathLst>
                <a:path w="347" h="1418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251"/>
                  </a:lnTo>
                  <a:cubicBezTo>
                    <a:pt x="1" y="1334"/>
                    <a:pt x="72" y="1417"/>
                    <a:pt x="168" y="1417"/>
                  </a:cubicBezTo>
                  <a:cubicBezTo>
                    <a:pt x="263" y="1417"/>
                    <a:pt x="334" y="1334"/>
                    <a:pt x="334" y="1251"/>
                  </a:cubicBezTo>
                  <a:lnTo>
                    <a:pt x="334" y="167"/>
                  </a:ln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184;p63">
              <a:extLst>
                <a:ext uri="{FF2B5EF4-FFF2-40B4-BE49-F238E27FC236}">
                  <a16:creationId xmlns:a16="http://schemas.microsoft.com/office/drawing/2014/main" id="{AB750718-2086-42B0-98DF-440C3802F7EA}"/>
                </a:ext>
              </a:extLst>
            </p:cNvPr>
            <p:cNvSpPr/>
            <p:nvPr/>
          </p:nvSpPr>
          <p:spPr>
            <a:xfrm>
              <a:off x="1781317" y="3391400"/>
              <a:ext cx="367255" cy="282364"/>
            </a:xfrm>
            <a:custGeom>
              <a:avLst/>
              <a:gdLst/>
              <a:ahLst/>
              <a:cxnLst/>
              <a:rect l="l" t="t" r="r" b="b"/>
              <a:pathLst>
                <a:path w="11538" h="8871" extrusionOk="0">
                  <a:moveTo>
                    <a:pt x="9728" y="2703"/>
                  </a:moveTo>
                  <a:cubicBezTo>
                    <a:pt x="10049" y="2703"/>
                    <a:pt x="10287" y="2917"/>
                    <a:pt x="10287" y="3167"/>
                  </a:cubicBezTo>
                  <a:lnTo>
                    <a:pt x="10287" y="3203"/>
                  </a:lnTo>
                  <a:cubicBezTo>
                    <a:pt x="10121" y="3120"/>
                    <a:pt x="9930" y="3096"/>
                    <a:pt x="9728" y="3096"/>
                  </a:cubicBezTo>
                  <a:cubicBezTo>
                    <a:pt x="9537" y="3096"/>
                    <a:pt x="9347" y="3143"/>
                    <a:pt x="9180" y="3203"/>
                  </a:cubicBezTo>
                  <a:lnTo>
                    <a:pt x="9180" y="3167"/>
                  </a:lnTo>
                  <a:cubicBezTo>
                    <a:pt x="9180" y="2917"/>
                    <a:pt x="9430" y="2703"/>
                    <a:pt x="9728" y="2703"/>
                  </a:cubicBezTo>
                  <a:close/>
                  <a:moveTo>
                    <a:pt x="9728" y="3405"/>
                  </a:moveTo>
                  <a:cubicBezTo>
                    <a:pt x="10347" y="3405"/>
                    <a:pt x="10835" y="3893"/>
                    <a:pt x="10835" y="4513"/>
                  </a:cubicBezTo>
                  <a:cubicBezTo>
                    <a:pt x="10835" y="4632"/>
                    <a:pt x="10811" y="4751"/>
                    <a:pt x="10775" y="4846"/>
                  </a:cubicBezTo>
                  <a:cubicBezTo>
                    <a:pt x="10299" y="4358"/>
                    <a:pt x="9454" y="4167"/>
                    <a:pt x="9406" y="4167"/>
                  </a:cubicBezTo>
                  <a:cubicBezTo>
                    <a:pt x="9392" y="4160"/>
                    <a:pt x="9377" y="4157"/>
                    <a:pt x="9362" y="4157"/>
                  </a:cubicBezTo>
                  <a:cubicBezTo>
                    <a:pt x="9325" y="4157"/>
                    <a:pt x="9285" y="4174"/>
                    <a:pt x="9251" y="4191"/>
                  </a:cubicBezTo>
                  <a:cubicBezTo>
                    <a:pt x="9216" y="4227"/>
                    <a:pt x="9192" y="4274"/>
                    <a:pt x="9192" y="4334"/>
                  </a:cubicBezTo>
                  <a:cubicBezTo>
                    <a:pt x="9192" y="4334"/>
                    <a:pt x="9180" y="4441"/>
                    <a:pt x="9061" y="4572"/>
                  </a:cubicBezTo>
                  <a:cubicBezTo>
                    <a:pt x="9001" y="4632"/>
                    <a:pt x="9001" y="4751"/>
                    <a:pt x="9061" y="4810"/>
                  </a:cubicBezTo>
                  <a:cubicBezTo>
                    <a:pt x="9091" y="4840"/>
                    <a:pt x="9135" y="4855"/>
                    <a:pt x="9180" y="4855"/>
                  </a:cubicBezTo>
                  <a:cubicBezTo>
                    <a:pt x="9225" y="4855"/>
                    <a:pt x="9269" y="4840"/>
                    <a:pt x="9299" y="4810"/>
                  </a:cubicBezTo>
                  <a:cubicBezTo>
                    <a:pt x="9394" y="4715"/>
                    <a:pt x="9454" y="4608"/>
                    <a:pt x="9478" y="4536"/>
                  </a:cubicBezTo>
                  <a:cubicBezTo>
                    <a:pt x="9763" y="4632"/>
                    <a:pt x="10359" y="4834"/>
                    <a:pt x="10621" y="5203"/>
                  </a:cubicBezTo>
                  <a:cubicBezTo>
                    <a:pt x="10561" y="5668"/>
                    <a:pt x="10192" y="5977"/>
                    <a:pt x="9728" y="5977"/>
                  </a:cubicBezTo>
                  <a:cubicBezTo>
                    <a:pt x="9251" y="5977"/>
                    <a:pt x="8870" y="5620"/>
                    <a:pt x="8823" y="5167"/>
                  </a:cubicBezTo>
                  <a:cubicBezTo>
                    <a:pt x="8823" y="5132"/>
                    <a:pt x="8811" y="5120"/>
                    <a:pt x="8799" y="5084"/>
                  </a:cubicBezTo>
                  <a:cubicBezTo>
                    <a:pt x="8692" y="4906"/>
                    <a:pt x="8632" y="4715"/>
                    <a:pt x="8632" y="4513"/>
                  </a:cubicBezTo>
                  <a:cubicBezTo>
                    <a:pt x="8632" y="3893"/>
                    <a:pt x="9120" y="3405"/>
                    <a:pt x="9728" y="3405"/>
                  </a:cubicBezTo>
                  <a:close/>
                  <a:moveTo>
                    <a:pt x="3048" y="3405"/>
                  </a:moveTo>
                  <a:lnTo>
                    <a:pt x="3048" y="4108"/>
                  </a:lnTo>
                  <a:cubicBezTo>
                    <a:pt x="3048" y="4227"/>
                    <a:pt x="3024" y="4334"/>
                    <a:pt x="2977" y="4429"/>
                  </a:cubicBezTo>
                  <a:lnTo>
                    <a:pt x="2882" y="4608"/>
                  </a:lnTo>
                  <a:cubicBezTo>
                    <a:pt x="2870" y="4644"/>
                    <a:pt x="2870" y="4655"/>
                    <a:pt x="2870" y="4691"/>
                  </a:cubicBezTo>
                  <a:lnTo>
                    <a:pt x="2870" y="5048"/>
                  </a:lnTo>
                  <a:cubicBezTo>
                    <a:pt x="2870" y="5298"/>
                    <a:pt x="2763" y="5537"/>
                    <a:pt x="2584" y="5703"/>
                  </a:cubicBezTo>
                  <a:cubicBezTo>
                    <a:pt x="2413" y="5885"/>
                    <a:pt x="2203" y="5981"/>
                    <a:pt x="1989" y="5981"/>
                  </a:cubicBezTo>
                  <a:cubicBezTo>
                    <a:pt x="1965" y="5981"/>
                    <a:pt x="1941" y="5979"/>
                    <a:pt x="1917" y="5977"/>
                  </a:cubicBezTo>
                  <a:cubicBezTo>
                    <a:pt x="1429" y="5965"/>
                    <a:pt x="1024" y="5537"/>
                    <a:pt x="1024" y="5013"/>
                  </a:cubicBezTo>
                  <a:lnTo>
                    <a:pt x="1024" y="4703"/>
                  </a:lnTo>
                  <a:cubicBezTo>
                    <a:pt x="1024" y="4667"/>
                    <a:pt x="1024" y="4644"/>
                    <a:pt x="1012" y="4632"/>
                  </a:cubicBezTo>
                  <a:lnTo>
                    <a:pt x="905" y="4417"/>
                  </a:lnTo>
                  <a:cubicBezTo>
                    <a:pt x="858" y="4346"/>
                    <a:pt x="846" y="4251"/>
                    <a:pt x="846" y="4167"/>
                  </a:cubicBezTo>
                  <a:lnTo>
                    <a:pt x="846" y="4144"/>
                  </a:lnTo>
                  <a:cubicBezTo>
                    <a:pt x="846" y="3751"/>
                    <a:pt x="1179" y="3405"/>
                    <a:pt x="1596" y="3405"/>
                  </a:cubicBezTo>
                  <a:close/>
                  <a:moveTo>
                    <a:pt x="5763" y="322"/>
                  </a:moveTo>
                  <a:cubicBezTo>
                    <a:pt x="6358" y="322"/>
                    <a:pt x="6870" y="536"/>
                    <a:pt x="7263" y="905"/>
                  </a:cubicBezTo>
                  <a:cubicBezTo>
                    <a:pt x="7668" y="1298"/>
                    <a:pt x="7882" y="1858"/>
                    <a:pt x="7942" y="2524"/>
                  </a:cubicBezTo>
                  <a:cubicBezTo>
                    <a:pt x="8085" y="4346"/>
                    <a:pt x="8227" y="5346"/>
                    <a:pt x="8287" y="5703"/>
                  </a:cubicBezTo>
                  <a:lnTo>
                    <a:pt x="8287" y="5715"/>
                  </a:lnTo>
                  <a:cubicBezTo>
                    <a:pt x="8108" y="5834"/>
                    <a:pt x="7763" y="6025"/>
                    <a:pt x="7215" y="6179"/>
                  </a:cubicBezTo>
                  <a:lnTo>
                    <a:pt x="6930" y="6060"/>
                  </a:lnTo>
                  <a:cubicBezTo>
                    <a:pt x="6858" y="6025"/>
                    <a:pt x="6811" y="5953"/>
                    <a:pt x="6811" y="5882"/>
                  </a:cubicBezTo>
                  <a:lnTo>
                    <a:pt x="6811" y="5298"/>
                  </a:lnTo>
                  <a:cubicBezTo>
                    <a:pt x="7370" y="4941"/>
                    <a:pt x="7727" y="4334"/>
                    <a:pt x="7727" y="3632"/>
                  </a:cubicBezTo>
                  <a:lnTo>
                    <a:pt x="7727" y="3322"/>
                  </a:lnTo>
                  <a:cubicBezTo>
                    <a:pt x="7727" y="3108"/>
                    <a:pt x="7632" y="2917"/>
                    <a:pt x="7489" y="2786"/>
                  </a:cubicBezTo>
                  <a:cubicBezTo>
                    <a:pt x="7144" y="2489"/>
                    <a:pt x="6370" y="1965"/>
                    <a:pt x="5025" y="1834"/>
                  </a:cubicBezTo>
                  <a:cubicBezTo>
                    <a:pt x="5015" y="1831"/>
                    <a:pt x="5005" y="1830"/>
                    <a:pt x="4995" y="1830"/>
                  </a:cubicBezTo>
                  <a:cubicBezTo>
                    <a:pt x="4920" y="1830"/>
                    <a:pt x="4846" y="1903"/>
                    <a:pt x="4846" y="1977"/>
                  </a:cubicBezTo>
                  <a:cubicBezTo>
                    <a:pt x="4834" y="2072"/>
                    <a:pt x="4906" y="2155"/>
                    <a:pt x="5001" y="2155"/>
                  </a:cubicBezTo>
                  <a:cubicBezTo>
                    <a:pt x="6251" y="2274"/>
                    <a:pt x="6954" y="2750"/>
                    <a:pt x="7263" y="3024"/>
                  </a:cubicBezTo>
                  <a:cubicBezTo>
                    <a:pt x="7335" y="3096"/>
                    <a:pt x="7382" y="3179"/>
                    <a:pt x="7382" y="3298"/>
                  </a:cubicBezTo>
                  <a:lnTo>
                    <a:pt x="7382" y="3620"/>
                  </a:lnTo>
                  <a:cubicBezTo>
                    <a:pt x="7382" y="4525"/>
                    <a:pt x="6632" y="5251"/>
                    <a:pt x="5739" y="5251"/>
                  </a:cubicBezTo>
                  <a:cubicBezTo>
                    <a:pt x="4846" y="5251"/>
                    <a:pt x="4108" y="4513"/>
                    <a:pt x="4108" y="3620"/>
                  </a:cubicBezTo>
                  <a:lnTo>
                    <a:pt x="4108" y="3465"/>
                  </a:lnTo>
                  <a:cubicBezTo>
                    <a:pt x="4108" y="3405"/>
                    <a:pt x="4132" y="3346"/>
                    <a:pt x="4191" y="3298"/>
                  </a:cubicBezTo>
                  <a:cubicBezTo>
                    <a:pt x="4406" y="3179"/>
                    <a:pt x="4691" y="2965"/>
                    <a:pt x="4822" y="2572"/>
                  </a:cubicBezTo>
                  <a:cubicBezTo>
                    <a:pt x="4846" y="2489"/>
                    <a:pt x="4810" y="2393"/>
                    <a:pt x="4715" y="2369"/>
                  </a:cubicBezTo>
                  <a:cubicBezTo>
                    <a:pt x="4696" y="2361"/>
                    <a:pt x="4676" y="2357"/>
                    <a:pt x="4657" y="2357"/>
                  </a:cubicBezTo>
                  <a:cubicBezTo>
                    <a:pt x="4592" y="2357"/>
                    <a:pt x="4531" y="2401"/>
                    <a:pt x="4513" y="2465"/>
                  </a:cubicBezTo>
                  <a:cubicBezTo>
                    <a:pt x="4417" y="2750"/>
                    <a:pt x="4191" y="2917"/>
                    <a:pt x="4048" y="3024"/>
                  </a:cubicBezTo>
                  <a:cubicBezTo>
                    <a:pt x="3882" y="3108"/>
                    <a:pt x="3775" y="3286"/>
                    <a:pt x="3775" y="3465"/>
                  </a:cubicBezTo>
                  <a:lnTo>
                    <a:pt x="3775" y="3620"/>
                  </a:lnTo>
                  <a:cubicBezTo>
                    <a:pt x="3775" y="4310"/>
                    <a:pt x="4132" y="4929"/>
                    <a:pt x="4691" y="5287"/>
                  </a:cubicBezTo>
                  <a:lnTo>
                    <a:pt x="4691" y="5858"/>
                  </a:lnTo>
                  <a:cubicBezTo>
                    <a:pt x="4691" y="5941"/>
                    <a:pt x="4644" y="6013"/>
                    <a:pt x="4572" y="6037"/>
                  </a:cubicBezTo>
                  <a:lnTo>
                    <a:pt x="4287" y="6156"/>
                  </a:lnTo>
                  <a:cubicBezTo>
                    <a:pt x="3739" y="6013"/>
                    <a:pt x="3394" y="5822"/>
                    <a:pt x="3227" y="5715"/>
                  </a:cubicBezTo>
                  <a:lnTo>
                    <a:pt x="3227" y="5703"/>
                  </a:lnTo>
                  <a:cubicBezTo>
                    <a:pt x="3286" y="5346"/>
                    <a:pt x="3441" y="4346"/>
                    <a:pt x="3572" y="2524"/>
                  </a:cubicBezTo>
                  <a:cubicBezTo>
                    <a:pt x="3620" y="1858"/>
                    <a:pt x="3858" y="1310"/>
                    <a:pt x="4251" y="905"/>
                  </a:cubicBezTo>
                  <a:cubicBezTo>
                    <a:pt x="4644" y="524"/>
                    <a:pt x="5168" y="322"/>
                    <a:pt x="5763" y="322"/>
                  </a:cubicBezTo>
                  <a:close/>
                  <a:moveTo>
                    <a:pt x="2917" y="5870"/>
                  </a:moveTo>
                  <a:cubicBezTo>
                    <a:pt x="2941" y="5929"/>
                    <a:pt x="2989" y="5977"/>
                    <a:pt x="3036" y="6013"/>
                  </a:cubicBezTo>
                  <a:cubicBezTo>
                    <a:pt x="3167" y="6096"/>
                    <a:pt x="3417" y="6251"/>
                    <a:pt x="3810" y="6382"/>
                  </a:cubicBezTo>
                  <a:lnTo>
                    <a:pt x="3334" y="6596"/>
                  </a:lnTo>
                  <a:lnTo>
                    <a:pt x="2798" y="6441"/>
                  </a:lnTo>
                  <a:cubicBezTo>
                    <a:pt x="2667" y="6394"/>
                    <a:pt x="2667" y="6382"/>
                    <a:pt x="2667" y="6358"/>
                  </a:cubicBezTo>
                  <a:lnTo>
                    <a:pt x="2667" y="6120"/>
                  </a:lnTo>
                  <a:cubicBezTo>
                    <a:pt x="2727" y="6072"/>
                    <a:pt x="2763" y="6025"/>
                    <a:pt x="2822" y="5977"/>
                  </a:cubicBezTo>
                  <a:cubicBezTo>
                    <a:pt x="2858" y="5953"/>
                    <a:pt x="2882" y="5906"/>
                    <a:pt x="2917" y="5870"/>
                  </a:cubicBezTo>
                  <a:close/>
                  <a:moveTo>
                    <a:pt x="8620" y="5620"/>
                  </a:moveTo>
                  <a:cubicBezTo>
                    <a:pt x="8704" y="5822"/>
                    <a:pt x="8859" y="5977"/>
                    <a:pt x="9037" y="6096"/>
                  </a:cubicBezTo>
                  <a:lnTo>
                    <a:pt x="9037" y="6453"/>
                  </a:lnTo>
                  <a:lnTo>
                    <a:pt x="9013" y="6453"/>
                  </a:lnTo>
                  <a:lnTo>
                    <a:pt x="8478" y="6739"/>
                  </a:lnTo>
                  <a:cubicBezTo>
                    <a:pt x="8478" y="6739"/>
                    <a:pt x="8466" y="6739"/>
                    <a:pt x="8466" y="6727"/>
                  </a:cubicBezTo>
                  <a:lnTo>
                    <a:pt x="7692" y="6382"/>
                  </a:lnTo>
                  <a:cubicBezTo>
                    <a:pt x="8061" y="6251"/>
                    <a:pt x="8335" y="6096"/>
                    <a:pt x="8466" y="6013"/>
                  </a:cubicBezTo>
                  <a:cubicBezTo>
                    <a:pt x="8585" y="5941"/>
                    <a:pt x="8644" y="5798"/>
                    <a:pt x="8620" y="5656"/>
                  </a:cubicBezTo>
                  <a:lnTo>
                    <a:pt x="8620" y="5620"/>
                  </a:lnTo>
                  <a:close/>
                  <a:moveTo>
                    <a:pt x="2322" y="6263"/>
                  </a:moveTo>
                  <a:lnTo>
                    <a:pt x="2322" y="6334"/>
                  </a:lnTo>
                  <a:cubicBezTo>
                    <a:pt x="2322" y="6370"/>
                    <a:pt x="2322" y="6418"/>
                    <a:pt x="2334" y="6441"/>
                  </a:cubicBezTo>
                  <a:lnTo>
                    <a:pt x="1929" y="6834"/>
                  </a:lnTo>
                  <a:lnTo>
                    <a:pt x="1548" y="6441"/>
                  </a:lnTo>
                  <a:cubicBezTo>
                    <a:pt x="1560" y="6418"/>
                    <a:pt x="1560" y="6382"/>
                    <a:pt x="1560" y="6334"/>
                  </a:cubicBezTo>
                  <a:lnTo>
                    <a:pt x="1560" y="6263"/>
                  </a:lnTo>
                  <a:cubicBezTo>
                    <a:pt x="1667" y="6299"/>
                    <a:pt x="1786" y="6322"/>
                    <a:pt x="1905" y="6322"/>
                  </a:cubicBezTo>
                  <a:lnTo>
                    <a:pt x="1953" y="6322"/>
                  </a:lnTo>
                  <a:cubicBezTo>
                    <a:pt x="2084" y="6322"/>
                    <a:pt x="2203" y="6310"/>
                    <a:pt x="2322" y="6263"/>
                  </a:cubicBezTo>
                  <a:close/>
                  <a:moveTo>
                    <a:pt x="10109" y="6275"/>
                  </a:moveTo>
                  <a:lnTo>
                    <a:pt x="10109" y="6453"/>
                  </a:lnTo>
                  <a:cubicBezTo>
                    <a:pt x="10109" y="6513"/>
                    <a:pt x="10121" y="6572"/>
                    <a:pt x="10144" y="6620"/>
                  </a:cubicBezTo>
                  <a:lnTo>
                    <a:pt x="10002" y="6775"/>
                  </a:lnTo>
                  <a:cubicBezTo>
                    <a:pt x="9924" y="6840"/>
                    <a:pt x="9832" y="6873"/>
                    <a:pt x="9740" y="6873"/>
                  </a:cubicBezTo>
                  <a:cubicBezTo>
                    <a:pt x="9647" y="6873"/>
                    <a:pt x="9555" y="6840"/>
                    <a:pt x="9478" y="6775"/>
                  </a:cubicBezTo>
                  <a:lnTo>
                    <a:pt x="9311" y="6620"/>
                  </a:lnTo>
                  <a:cubicBezTo>
                    <a:pt x="9347" y="6572"/>
                    <a:pt x="9359" y="6513"/>
                    <a:pt x="9359" y="6453"/>
                  </a:cubicBezTo>
                  <a:lnTo>
                    <a:pt x="9359" y="6275"/>
                  </a:lnTo>
                  <a:cubicBezTo>
                    <a:pt x="9478" y="6310"/>
                    <a:pt x="9597" y="6334"/>
                    <a:pt x="9728" y="6334"/>
                  </a:cubicBezTo>
                  <a:cubicBezTo>
                    <a:pt x="9859" y="6334"/>
                    <a:pt x="9978" y="6322"/>
                    <a:pt x="10109" y="6275"/>
                  </a:cubicBezTo>
                  <a:close/>
                  <a:moveTo>
                    <a:pt x="6501" y="5477"/>
                  </a:moveTo>
                  <a:lnTo>
                    <a:pt x="6501" y="5882"/>
                  </a:lnTo>
                  <a:cubicBezTo>
                    <a:pt x="6501" y="6084"/>
                    <a:pt x="6620" y="6275"/>
                    <a:pt x="6811" y="6370"/>
                  </a:cubicBezTo>
                  <a:lnTo>
                    <a:pt x="7073" y="6477"/>
                  </a:lnTo>
                  <a:cubicBezTo>
                    <a:pt x="6799" y="6953"/>
                    <a:pt x="6299" y="7263"/>
                    <a:pt x="5739" y="7263"/>
                  </a:cubicBezTo>
                  <a:cubicBezTo>
                    <a:pt x="5191" y="7263"/>
                    <a:pt x="4691" y="6953"/>
                    <a:pt x="4453" y="6477"/>
                  </a:cubicBezTo>
                  <a:lnTo>
                    <a:pt x="4703" y="6370"/>
                  </a:lnTo>
                  <a:cubicBezTo>
                    <a:pt x="4894" y="6275"/>
                    <a:pt x="5013" y="6084"/>
                    <a:pt x="5013" y="5882"/>
                  </a:cubicBezTo>
                  <a:lnTo>
                    <a:pt x="5013" y="5477"/>
                  </a:lnTo>
                  <a:cubicBezTo>
                    <a:pt x="5239" y="5560"/>
                    <a:pt x="5489" y="5620"/>
                    <a:pt x="5763" y="5620"/>
                  </a:cubicBezTo>
                  <a:cubicBezTo>
                    <a:pt x="6025" y="5620"/>
                    <a:pt x="6263" y="5584"/>
                    <a:pt x="6501" y="5477"/>
                  </a:cubicBezTo>
                  <a:close/>
                  <a:moveTo>
                    <a:pt x="5763" y="0"/>
                  </a:moveTo>
                  <a:cubicBezTo>
                    <a:pt x="5072" y="0"/>
                    <a:pt x="4465" y="238"/>
                    <a:pt x="4013" y="679"/>
                  </a:cubicBezTo>
                  <a:cubicBezTo>
                    <a:pt x="3560" y="1131"/>
                    <a:pt x="3286" y="1774"/>
                    <a:pt x="3239" y="2512"/>
                  </a:cubicBezTo>
                  <a:cubicBezTo>
                    <a:pt x="3227" y="2703"/>
                    <a:pt x="3215" y="2905"/>
                    <a:pt x="3203" y="3084"/>
                  </a:cubicBezTo>
                  <a:lnTo>
                    <a:pt x="1608" y="3084"/>
                  </a:lnTo>
                  <a:cubicBezTo>
                    <a:pt x="1012" y="3084"/>
                    <a:pt x="536" y="3560"/>
                    <a:pt x="536" y="4155"/>
                  </a:cubicBezTo>
                  <a:lnTo>
                    <a:pt x="536" y="4167"/>
                  </a:lnTo>
                  <a:cubicBezTo>
                    <a:pt x="536" y="4298"/>
                    <a:pt x="560" y="4453"/>
                    <a:pt x="619" y="4572"/>
                  </a:cubicBezTo>
                  <a:lnTo>
                    <a:pt x="715" y="4751"/>
                  </a:lnTo>
                  <a:lnTo>
                    <a:pt x="715" y="5025"/>
                  </a:lnTo>
                  <a:cubicBezTo>
                    <a:pt x="715" y="5465"/>
                    <a:pt x="941" y="5858"/>
                    <a:pt x="1262" y="6096"/>
                  </a:cubicBezTo>
                  <a:lnTo>
                    <a:pt x="1262" y="6334"/>
                  </a:lnTo>
                  <a:cubicBezTo>
                    <a:pt x="1262" y="6370"/>
                    <a:pt x="1250" y="6394"/>
                    <a:pt x="1215" y="6418"/>
                  </a:cubicBezTo>
                  <a:lnTo>
                    <a:pt x="524" y="6608"/>
                  </a:lnTo>
                  <a:cubicBezTo>
                    <a:pt x="226" y="6691"/>
                    <a:pt x="0" y="6977"/>
                    <a:pt x="0" y="7287"/>
                  </a:cubicBezTo>
                  <a:lnTo>
                    <a:pt x="0" y="8692"/>
                  </a:lnTo>
                  <a:cubicBezTo>
                    <a:pt x="0" y="8775"/>
                    <a:pt x="72" y="8858"/>
                    <a:pt x="167" y="8858"/>
                  </a:cubicBezTo>
                  <a:cubicBezTo>
                    <a:pt x="250" y="8858"/>
                    <a:pt x="322" y="8775"/>
                    <a:pt x="322" y="8692"/>
                  </a:cubicBezTo>
                  <a:lnTo>
                    <a:pt x="322" y="7287"/>
                  </a:lnTo>
                  <a:cubicBezTo>
                    <a:pt x="322" y="7132"/>
                    <a:pt x="441" y="6977"/>
                    <a:pt x="596" y="6930"/>
                  </a:cubicBezTo>
                  <a:lnTo>
                    <a:pt x="1298" y="6739"/>
                  </a:lnTo>
                  <a:cubicBezTo>
                    <a:pt x="1322" y="6739"/>
                    <a:pt x="1334" y="6727"/>
                    <a:pt x="1369" y="6715"/>
                  </a:cubicBezTo>
                  <a:lnTo>
                    <a:pt x="1798" y="7144"/>
                  </a:lnTo>
                  <a:lnTo>
                    <a:pt x="1798" y="8704"/>
                  </a:lnTo>
                  <a:cubicBezTo>
                    <a:pt x="1798" y="8799"/>
                    <a:pt x="1870" y="8870"/>
                    <a:pt x="1965" y="8870"/>
                  </a:cubicBezTo>
                  <a:cubicBezTo>
                    <a:pt x="2048" y="8870"/>
                    <a:pt x="2131" y="8799"/>
                    <a:pt x="2131" y="8704"/>
                  </a:cubicBezTo>
                  <a:lnTo>
                    <a:pt x="2131" y="7144"/>
                  </a:lnTo>
                  <a:lnTo>
                    <a:pt x="2560" y="6715"/>
                  </a:lnTo>
                  <a:cubicBezTo>
                    <a:pt x="2620" y="6739"/>
                    <a:pt x="2679" y="6751"/>
                    <a:pt x="2727" y="6775"/>
                  </a:cubicBezTo>
                  <a:lnTo>
                    <a:pt x="2905" y="6811"/>
                  </a:lnTo>
                  <a:cubicBezTo>
                    <a:pt x="2667" y="6977"/>
                    <a:pt x="2524" y="7251"/>
                    <a:pt x="2524" y="7549"/>
                  </a:cubicBezTo>
                  <a:lnTo>
                    <a:pt x="2524" y="8704"/>
                  </a:lnTo>
                  <a:cubicBezTo>
                    <a:pt x="2524" y="8799"/>
                    <a:pt x="2608" y="8870"/>
                    <a:pt x="2691" y="8870"/>
                  </a:cubicBezTo>
                  <a:cubicBezTo>
                    <a:pt x="2786" y="8870"/>
                    <a:pt x="2858" y="8799"/>
                    <a:pt x="2858" y="8704"/>
                  </a:cubicBezTo>
                  <a:lnTo>
                    <a:pt x="2858" y="7549"/>
                  </a:lnTo>
                  <a:cubicBezTo>
                    <a:pt x="2858" y="7322"/>
                    <a:pt x="2989" y="7132"/>
                    <a:pt x="3179" y="7037"/>
                  </a:cubicBezTo>
                  <a:lnTo>
                    <a:pt x="4156" y="6608"/>
                  </a:lnTo>
                  <a:cubicBezTo>
                    <a:pt x="4453" y="7215"/>
                    <a:pt x="5072" y="7608"/>
                    <a:pt x="5763" y="7608"/>
                  </a:cubicBezTo>
                  <a:cubicBezTo>
                    <a:pt x="6442" y="7608"/>
                    <a:pt x="7073" y="7215"/>
                    <a:pt x="7370" y="6608"/>
                  </a:cubicBezTo>
                  <a:lnTo>
                    <a:pt x="8335" y="7037"/>
                  </a:lnTo>
                  <a:cubicBezTo>
                    <a:pt x="8537" y="7132"/>
                    <a:pt x="8656" y="7322"/>
                    <a:pt x="8656" y="7549"/>
                  </a:cubicBezTo>
                  <a:lnTo>
                    <a:pt x="8656" y="8704"/>
                  </a:lnTo>
                  <a:cubicBezTo>
                    <a:pt x="8656" y="8799"/>
                    <a:pt x="8739" y="8870"/>
                    <a:pt x="8823" y="8870"/>
                  </a:cubicBezTo>
                  <a:cubicBezTo>
                    <a:pt x="8918" y="8870"/>
                    <a:pt x="8989" y="8799"/>
                    <a:pt x="8989" y="8704"/>
                  </a:cubicBezTo>
                  <a:lnTo>
                    <a:pt x="8989" y="7549"/>
                  </a:lnTo>
                  <a:cubicBezTo>
                    <a:pt x="8989" y="7322"/>
                    <a:pt x="8918" y="7132"/>
                    <a:pt x="8775" y="6965"/>
                  </a:cubicBezTo>
                  <a:lnTo>
                    <a:pt x="9049" y="6834"/>
                  </a:lnTo>
                  <a:lnTo>
                    <a:pt x="9240" y="7025"/>
                  </a:lnTo>
                  <a:cubicBezTo>
                    <a:pt x="9370" y="7156"/>
                    <a:pt x="9549" y="7215"/>
                    <a:pt x="9728" y="7215"/>
                  </a:cubicBezTo>
                  <a:cubicBezTo>
                    <a:pt x="9906" y="7215"/>
                    <a:pt x="10085" y="7156"/>
                    <a:pt x="10228" y="7025"/>
                  </a:cubicBezTo>
                  <a:lnTo>
                    <a:pt x="10418" y="6834"/>
                  </a:lnTo>
                  <a:lnTo>
                    <a:pt x="10978" y="7108"/>
                  </a:lnTo>
                  <a:cubicBezTo>
                    <a:pt x="11121" y="7168"/>
                    <a:pt x="11192" y="7311"/>
                    <a:pt x="11192" y="7442"/>
                  </a:cubicBezTo>
                  <a:lnTo>
                    <a:pt x="11192" y="8692"/>
                  </a:lnTo>
                  <a:cubicBezTo>
                    <a:pt x="11192" y="8775"/>
                    <a:pt x="11264" y="8858"/>
                    <a:pt x="11359" y="8858"/>
                  </a:cubicBezTo>
                  <a:cubicBezTo>
                    <a:pt x="11442" y="8858"/>
                    <a:pt x="11514" y="8775"/>
                    <a:pt x="11514" y="8692"/>
                  </a:cubicBezTo>
                  <a:lnTo>
                    <a:pt x="11514" y="7442"/>
                  </a:lnTo>
                  <a:cubicBezTo>
                    <a:pt x="11537" y="7168"/>
                    <a:pt x="11383" y="6930"/>
                    <a:pt x="11145" y="6799"/>
                  </a:cubicBezTo>
                  <a:lnTo>
                    <a:pt x="10466" y="6453"/>
                  </a:lnTo>
                  <a:lnTo>
                    <a:pt x="10466" y="6441"/>
                  </a:lnTo>
                  <a:lnTo>
                    <a:pt x="10466" y="6096"/>
                  </a:lnTo>
                  <a:cubicBezTo>
                    <a:pt x="10740" y="5906"/>
                    <a:pt x="10942" y="5596"/>
                    <a:pt x="11002" y="5239"/>
                  </a:cubicBezTo>
                  <a:cubicBezTo>
                    <a:pt x="11133" y="5013"/>
                    <a:pt x="11192" y="4775"/>
                    <a:pt x="11192" y="4525"/>
                  </a:cubicBezTo>
                  <a:cubicBezTo>
                    <a:pt x="11192" y="4048"/>
                    <a:pt x="10966" y="3632"/>
                    <a:pt x="10609" y="3382"/>
                  </a:cubicBezTo>
                  <a:cubicBezTo>
                    <a:pt x="10621" y="3298"/>
                    <a:pt x="10644" y="3239"/>
                    <a:pt x="10644" y="3167"/>
                  </a:cubicBezTo>
                  <a:cubicBezTo>
                    <a:pt x="10644" y="2727"/>
                    <a:pt x="10240" y="2369"/>
                    <a:pt x="9751" y="2369"/>
                  </a:cubicBezTo>
                  <a:cubicBezTo>
                    <a:pt x="9251" y="2369"/>
                    <a:pt x="8859" y="2727"/>
                    <a:pt x="8859" y="3167"/>
                  </a:cubicBezTo>
                  <a:cubicBezTo>
                    <a:pt x="8859" y="3239"/>
                    <a:pt x="8870" y="3322"/>
                    <a:pt x="8882" y="3382"/>
                  </a:cubicBezTo>
                  <a:cubicBezTo>
                    <a:pt x="8680" y="3536"/>
                    <a:pt x="8513" y="3751"/>
                    <a:pt x="8406" y="3989"/>
                  </a:cubicBezTo>
                  <a:cubicBezTo>
                    <a:pt x="8358" y="3572"/>
                    <a:pt x="8323" y="3084"/>
                    <a:pt x="8275" y="2512"/>
                  </a:cubicBezTo>
                  <a:cubicBezTo>
                    <a:pt x="8216" y="1774"/>
                    <a:pt x="7942" y="1131"/>
                    <a:pt x="7501" y="679"/>
                  </a:cubicBezTo>
                  <a:cubicBezTo>
                    <a:pt x="7049" y="238"/>
                    <a:pt x="6442" y="0"/>
                    <a:pt x="5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85;p63">
              <a:extLst>
                <a:ext uri="{FF2B5EF4-FFF2-40B4-BE49-F238E27FC236}">
                  <a16:creationId xmlns:a16="http://schemas.microsoft.com/office/drawing/2014/main" id="{311F2F7E-35E9-425A-B64B-2D09DB04F5BC}"/>
                </a:ext>
              </a:extLst>
            </p:cNvPr>
            <p:cNvSpPr/>
            <p:nvPr/>
          </p:nvSpPr>
          <p:spPr>
            <a:xfrm>
              <a:off x="2114800" y="3635440"/>
              <a:ext cx="11045" cy="37941"/>
            </a:xfrm>
            <a:custGeom>
              <a:avLst/>
              <a:gdLst/>
              <a:ahLst/>
              <a:cxnLst/>
              <a:rect l="l" t="t" r="r" b="b"/>
              <a:pathLst>
                <a:path w="347" h="1192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1025"/>
                  </a:lnTo>
                  <a:cubicBezTo>
                    <a:pt x="1" y="1108"/>
                    <a:pt x="72" y="1191"/>
                    <a:pt x="167" y="1191"/>
                  </a:cubicBezTo>
                  <a:cubicBezTo>
                    <a:pt x="251" y="1191"/>
                    <a:pt x="322" y="1108"/>
                    <a:pt x="322" y="1025"/>
                  </a:cubicBezTo>
                  <a:lnTo>
                    <a:pt x="322" y="156"/>
                  </a:lnTo>
                  <a:cubicBezTo>
                    <a:pt x="346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Plus Sign 1">
            <a:extLst>
              <a:ext uri="{FF2B5EF4-FFF2-40B4-BE49-F238E27FC236}">
                <a16:creationId xmlns:a16="http://schemas.microsoft.com/office/drawing/2014/main" id="{555CDF74-7B07-4D8E-B98B-7DAF74717160}"/>
              </a:ext>
            </a:extLst>
          </p:cNvPr>
          <p:cNvSpPr>
            <a:spLocks noChangeAspect="1"/>
          </p:cNvSpPr>
          <p:nvPr/>
        </p:nvSpPr>
        <p:spPr>
          <a:xfrm>
            <a:off x="1004131" y="1373307"/>
            <a:ext cx="457200" cy="457200"/>
          </a:xfrm>
          <a:prstGeom prst="mathPlus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C6DDBBF9-44A0-4E0A-8341-778ED04D79CA}"/>
              </a:ext>
            </a:extLst>
          </p:cNvPr>
          <p:cNvSpPr>
            <a:spLocks noChangeAspect="1"/>
          </p:cNvSpPr>
          <p:nvPr/>
        </p:nvSpPr>
        <p:spPr>
          <a:xfrm>
            <a:off x="4887738" y="1368793"/>
            <a:ext cx="457200" cy="457200"/>
          </a:xfrm>
          <a:prstGeom prst="mathMinus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BCBD07D-15A7-47D5-BDCA-1CDCE06AF50C}"/>
              </a:ext>
            </a:extLst>
          </p:cNvPr>
          <p:cNvSpPr txBox="1"/>
          <p:nvPr/>
        </p:nvSpPr>
        <p:spPr>
          <a:xfrm>
            <a:off x="1402022" y="1411170"/>
            <a:ext cx="135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Kelebihan</a:t>
            </a:r>
            <a:endParaRPr lang="id-ID" sz="2000" b="1" dirty="0">
              <a:solidFill>
                <a:srgbClr val="FFFFFF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9152B61-F1C7-4E0D-B62E-89682140F25B}"/>
              </a:ext>
            </a:extLst>
          </p:cNvPr>
          <p:cNvSpPr txBox="1"/>
          <p:nvPr/>
        </p:nvSpPr>
        <p:spPr>
          <a:xfrm>
            <a:off x="1392223" y="2180180"/>
            <a:ext cx="279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Tidak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butuh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training data</a:t>
            </a:r>
            <a:endParaRPr lang="id-ID" sz="1800" dirty="0">
              <a:solidFill>
                <a:srgbClr val="FFFFFF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B889A9-C5EB-4C33-8D5A-28BB8D0706EA}"/>
              </a:ext>
            </a:extLst>
          </p:cNvPr>
          <p:cNvSpPr txBox="1"/>
          <p:nvPr/>
        </p:nvSpPr>
        <p:spPr>
          <a:xfrm>
            <a:off x="1404490" y="2710224"/>
            <a:ext cx="279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Waktu </a:t>
            </a:r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Komputasi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Rendah</a:t>
            </a:r>
            <a:endParaRPr lang="id-ID" sz="1800" dirty="0">
              <a:solidFill>
                <a:srgbClr val="FFFFFF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9CBB82A-793E-4186-A301-2C546A8668F4}"/>
              </a:ext>
            </a:extLst>
          </p:cNvPr>
          <p:cNvSpPr txBox="1"/>
          <p:nvPr/>
        </p:nvSpPr>
        <p:spPr>
          <a:xfrm>
            <a:off x="1404490" y="3322715"/>
            <a:ext cx="279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Mudah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dalam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pengujian</a:t>
            </a:r>
            <a:endParaRPr lang="id-ID" sz="1800" dirty="0">
              <a:solidFill>
                <a:srgbClr val="FFFFFF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F2EE04-763B-47B6-8090-18ECC004B6EA}"/>
              </a:ext>
            </a:extLst>
          </p:cNvPr>
          <p:cNvSpPr txBox="1"/>
          <p:nvPr/>
        </p:nvSpPr>
        <p:spPr>
          <a:xfrm>
            <a:off x="5297028" y="1398614"/>
            <a:ext cx="218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Kekurangan</a:t>
            </a:r>
            <a:endParaRPr lang="id-ID" sz="2000" b="1" dirty="0">
              <a:solidFill>
                <a:srgbClr val="FFFFFF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56C2CBC-C05E-4736-BAD8-CFCFD9006CFE}"/>
              </a:ext>
            </a:extLst>
          </p:cNvPr>
          <p:cNvSpPr txBox="1"/>
          <p:nvPr/>
        </p:nvSpPr>
        <p:spPr>
          <a:xfrm>
            <a:off x="5297028" y="2176996"/>
            <a:ext cx="279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Kurang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Adaptif</a:t>
            </a:r>
            <a:endParaRPr lang="id-ID" sz="1800" dirty="0">
              <a:solidFill>
                <a:srgbClr val="FFFFFF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6DD6DC7-8BBB-4B12-897A-B15C502D197E}"/>
              </a:ext>
            </a:extLst>
          </p:cNvPr>
          <p:cNvSpPr txBox="1"/>
          <p:nvPr/>
        </p:nvSpPr>
        <p:spPr>
          <a:xfrm>
            <a:off x="5297028" y="2728437"/>
            <a:ext cx="31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Tidak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cocok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untuk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objek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variatif</a:t>
            </a:r>
            <a:endParaRPr lang="id-ID" sz="1800" dirty="0">
              <a:solidFill>
                <a:srgbClr val="FFFFFF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8F52A6-A34B-4AD3-B7F5-BDA15685AAC1}"/>
              </a:ext>
            </a:extLst>
          </p:cNvPr>
          <p:cNvSpPr txBox="1"/>
          <p:nvPr/>
        </p:nvSpPr>
        <p:spPr>
          <a:xfrm>
            <a:off x="5306995" y="3346553"/>
            <a:ext cx="31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Ekstraksi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fitur</a:t>
            </a:r>
            <a:r>
              <a:rPr lang="en-US" sz="1800" dirty="0">
                <a:solidFill>
                  <a:srgbClr val="FFFFFF"/>
                </a:solidFill>
                <a:latin typeface="Rajdhani" panose="020B0604020202020204" charset="0"/>
                <a:cs typeface="Rajdhani" panose="020B0604020202020204" charset="0"/>
              </a:rPr>
              <a:t> manual</a:t>
            </a:r>
            <a:endParaRPr lang="id-ID" sz="1800" dirty="0">
              <a:solidFill>
                <a:srgbClr val="FFFFFF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35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Dasar Computer Vision</a:t>
            </a:r>
            <a:endParaRPr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Shape Detection</a:t>
            </a:r>
            <a:endParaRPr dirty="0"/>
          </a:p>
        </p:txBody>
      </p:sp>
      <p:sp>
        <p:nvSpPr>
          <p:cNvPr id="685" name="Google Shape;685;p35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 Detection</a:t>
            </a:r>
            <a:endParaRPr dirty="0"/>
          </a:p>
        </p:txBody>
      </p:sp>
      <p:sp>
        <p:nvSpPr>
          <p:cNvPr id="687" name="Google Shape;687;p35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C</a:t>
            </a:r>
            <a:r>
              <a:rPr lang="en-US" dirty="0" err="1"/>
              <a:t>orner</a:t>
            </a:r>
            <a:r>
              <a:rPr lang="en-US" dirty="0"/>
              <a:t> Detection</a:t>
            </a:r>
            <a:endParaRPr dirty="0"/>
          </a:p>
        </p:txBody>
      </p:sp>
      <p:sp>
        <p:nvSpPr>
          <p:cNvPr id="689" name="Google Shape;689;p35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 Detection</a:t>
            </a:r>
            <a:endParaRPr dirty="0"/>
          </a:p>
        </p:txBody>
      </p:sp>
      <p:sp>
        <p:nvSpPr>
          <p:cNvPr id="691" name="Google Shape;691;p35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E</a:t>
            </a:r>
            <a:r>
              <a:rPr lang="en-US" dirty="0" err="1"/>
              <a:t>dge</a:t>
            </a:r>
            <a:r>
              <a:rPr lang="en-US" dirty="0"/>
              <a:t> Detection</a:t>
            </a:r>
            <a:endParaRPr dirty="0"/>
          </a:p>
        </p:txBody>
      </p:sp>
      <p:sp>
        <p:nvSpPr>
          <p:cNvPr id="693" name="Google Shape;693;p35"/>
          <p:cNvSpPr txBox="1">
            <a:spLocks noGrp="1"/>
          </p:cNvSpPr>
          <p:nvPr>
            <p:ph type="title" idx="13"/>
          </p:nvPr>
        </p:nvSpPr>
        <p:spPr>
          <a:xfrm>
            <a:off x="6298374" y="3872763"/>
            <a:ext cx="1841400" cy="946092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Measure object </a:t>
            </a:r>
            <a:r>
              <a:rPr lang="en-US" dirty="0" err="1"/>
              <a:t>usingCamera</a:t>
            </a:r>
            <a:r>
              <a:rPr lang="en-US" dirty="0"/>
              <a:t> Parameter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C0551D-7F27-43AC-B9FB-08B03A49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773" y="1398104"/>
            <a:ext cx="1328902" cy="1084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3EC38-B2AD-46B0-921E-61A937A5C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664" y="1437711"/>
            <a:ext cx="1510672" cy="1082856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52C7FE22-4999-4AC7-8D59-35E87285D5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F0384-64E4-4D3D-9D9E-E1644615CD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22" r="11905"/>
          <a:stretch/>
        </p:blipFill>
        <p:spPr>
          <a:xfrm>
            <a:off x="6470365" y="1437711"/>
            <a:ext cx="1510672" cy="11226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D2A98B-74BA-4505-832C-2FDBCD6A4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405" y="2981589"/>
            <a:ext cx="1946666" cy="9761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80610A-A6E3-41E1-ABE8-8425833A4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025" t="56684" r="30652"/>
          <a:stretch/>
        </p:blipFill>
        <p:spPr>
          <a:xfrm>
            <a:off x="3960797" y="2922263"/>
            <a:ext cx="1193302" cy="992476"/>
          </a:xfrm>
          <a:prstGeom prst="rect">
            <a:avLst/>
          </a:prstGeom>
        </p:spPr>
      </p:pic>
      <p:pic>
        <p:nvPicPr>
          <p:cNvPr id="672" name="Picture 671">
            <a:extLst>
              <a:ext uri="{FF2B5EF4-FFF2-40B4-BE49-F238E27FC236}">
                <a16:creationId xmlns:a16="http://schemas.microsoft.com/office/drawing/2014/main" id="{E1606D5A-FB6E-4BFC-A8A9-0B89234BE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4731" y="2984728"/>
            <a:ext cx="1681940" cy="9460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180</Words>
  <Application>Microsoft Office PowerPoint</Application>
  <PresentationFormat>On-screen Show (16:9)</PresentationFormat>
  <Paragraphs>66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Josefin Slab</vt:lpstr>
      <vt:lpstr>Rajdhani</vt:lpstr>
      <vt:lpstr>Fira Sans Condensed Light</vt:lpstr>
      <vt:lpstr>Anton</vt:lpstr>
      <vt:lpstr>Advent Pro Light</vt:lpstr>
      <vt:lpstr>Arial</vt:lpstr>
      <vt:lpstr>Ai Tech Agency by Slidesgo</vt:lpstr>
      <vt:lpstr>Primitive Vision</vt:lpstr>
      <vt:lpstr>Miftahul Anwar T. Komputer PENS-17</vt:lpstr>
      <vt:lpstr>Memperoleh</vt:lpstr>
      <vt:lpstr>Aplikasi Untuk Memulai Computer Vision</vt:lpstr>
      <vt:lpstr>Bisa Apa?</vt:lpstr>
      <vt:lpstr>PowerPoint Presentation</vt:lpstr>
      <vt:lpstr>Apa?</vt:lpstr>
      <vt:lpstr>Kelebihan - Kekurangan</vt:lpstr>
      <vt:lpstr>Dasar Computer Vision</vt:lpstr>
      <vt:lpstr>Color Detection</vt:lpstr>
      <vt:lpstr>Object Measurement Using Camera Parameter</vt:lpstr>
      <vt:lpstr>Penerapan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Vision</dc:title>
  <cp:lastModifiedBy>iqbal</cp:lastModifiedBy>
  <cp:revision>30</cp:revision>
  <dcterms:modified xsi:type="dcterms:W3CDTF">2020-04-25T01:50:42Z</dcterms:modified>
</cp:coreProperties>
</file>